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50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配分</a:t>
            </a:r>
            <a:endParaRPr lang="en-US" altLang="zh-TW" dirty="0" smtClean="0"/>
          </a:p>
          <a:p>
            <a:r>
              <a:rPr lang="zh-TW" altLang="en-US" dirty="0" smtClean="0"/>
              <a:t>課程大綱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18</a:t>
            </a:r>
            <a:r>
              <a:rPr lang="zh-TW" altLang="en-US" dirty="0"/>
              <a:t>週</a:t>
            </a:r>
            <a:endParaRPr lang="en-US" altLang="zh-TW" dirty="0" smtClean="0"/>
          </a:p>
          <a:p>
            <a:r>
              <a:rPr lang="zh-TW" altLang="en-US" dirty="0" smtClean="0"/>
              <a:t>分組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3~5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期中</a:t>
            </a:r>
            <a:r>
              <a:rPr lang="en-US" altLang="zh-TW" dirty="0" smtClean="0"/>
              <a:t>:</a:t>
            </a:r>
            <a:r>
              <a:rPr lang="zh-TW" altLang="en-US" dirty="0" smtClean="0"/>
              <a:t>計劃書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介面設計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操作設計</a:t>
            </a:r>
            <a:endParaRPr lang="en-US" altLang="zh-TW" dirty="0" smtClean="0"/>
          </a:p>
          <a:p>
            <a:r>
              <a:rPr lang="zh-TW" altLang="en-US" dirty="0" smtClean="0"/>
              <a:t>期末</a:t>
            </a:r>
            <a:r>
              <a:rPr lang="en-US" altLang="zh-TW" dirty="0" smtClean="0"/>
              <a:t>:</a:t>
            </a:r>
            <a:r>
              <a:rPr lang="zh-TW" altLang="en-US" dirty="0" smtClean="0"/>
              <a:t>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展示</a:t>
            </a:r>
            <a:endParaRPr lang="en-US" altLang="zh-TW" dirty="0" smtClean="0"/>
          </a:p>
          <a:p>
            <a:pPr lvl="1"/>
            <a:r>
              <a:rPr lang="zh-TW" altLang="en-US" dirty="0"/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42167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大綱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3</cp:revision>
  <dcterms:created xsi:type="dcterms:W3CDTF">2022-01-20T13:08:53Z</dcterms:created>
  <dcterms:modified xsi:type="dcterms:W3CDTF">2022-01-20T13:20:18Z</dcterms:modified>
</cp:coreProperties>
</file>