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20" autoAdjust="0"/>
  </p:normalViewPr>
  <p:slideViewPr>
    <p:cSldViewPr snapToGrid="0">
      <p:cViewPr varScale="1">
        <p:scale>
          <a:sx n="89" d="100"/>
          <a:sy n="89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6C98-7E13-4A3B-A33B-9E5E0B6B38C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4764-C42E-4539-8ACD-698317625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5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建範例 空白網頁 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屬性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en-US" altLang="zh-TW" dirty="0" smtClean="0"/>
              <a:t>JS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4764-C42E-4539-8ACD-698317625D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0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9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2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831-A5D7-4AD2-8DD2-40EBD65AC398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8EAA-13FB-46A5-9EEC-F2AE2F15C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網頁基礎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</a:p>
          <a:p>
            <a:pPr lvl="1"/>
            <a:r>
              <a:rPr lang="en-US" altLang="zh-TW" dirty="0"/>
              <a:t>HTTP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HTTP Code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HTTPS</a:t>
            </a:r>
            <a:endParaRPr lang="en-US" altLang="zh-TW" dirty="0" smtClean="0"/>
          </a:p>
          <a:p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</a:t>
            </a:r>
          </a:p>
          <a:p>
            <a:r>
              <a:rPr lang="zh-TW" altLang="en-US" dirty="0"/>
              <a:t>後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Asp.net </a:t>
            </a:r>
            <a:r>
              <a:rPr lang="en-US" altLang="zh-TW" dirty="0" err="1" smtClean="0"/>
              <a:t>WebForm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MS SQL</a:t>
            </a:r>
          </a:p>
          <a:p>
            <a:r>
              <a:rPr lang="zh-TW" altLang="en-US" dirty="0" smtClean="0"/>
              <a:t>整體架構圖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88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</Words>
  <Application>Microsoft Office PowerPoint</Application>
  <PresentationFormat>寬螢幕</PresentationFormat>
  <Paragraphs>16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11</cp:revision>
  <dcterms:created xsi:type="dcterms:W3CDTF">2022-01-20T13:20:29Z</dcterms:created>
  <dcterms:modified xsi:type="dcterms:W3CDTF">2022-01-20T14:30:45Z</dcterms:modified>
</cp:coreProperties>
</file>