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ADO.NET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ASP.NET Web Form</a:t>
            </a:r>
            <a:r>
              <a:rPr lang="zh-TW" altLang="en-US" dirty="0" smtClean="0"/>
              <a:t> 與資料庫互動的方式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RadioButtonList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  <a:endParaRPr lang="zh-TW" altLang="en-US" dirty="0"/>
          </a:p>
          <a:p>
            <a:pPr lvl="1"/>
            <a:r>
              <a:rPr lang="en-US" altLang="zh-TW" dirty="0" err="1"/>
              <a:t>SqlConnection</a:t>
            </a:r>
            <a:endParaRPr lang="en-US" altLang="zh-TW" dirty="0"/>
          </a:p>
          <a:p>
            <a:pPr lvl="1"/>
            <a:r>
              <a:rPr lang="en-US" altLang="zh-TW" dirty="0" err="1"/>
              <a:t>Sqlcommand</a:t>
            </a:r>
            <a:endParaRPr lang="en-US" altLang="zh-TW" dirty="0"/>
          </a:p>
          <a:p>
            <a:pPr lvl="1"/>
            <a:r>
              <a:rPr lang="en-US" altLang="zh-TW" dirty="0" err="1"/>
              <a:t>Datareader</a:t>
            </a:r>
            <a:endParaRPr lang="en-US" altLang="zh-TW" dirty="0"/>
          </a:p>
          <a:p>
            <a:pPr lvl="1"/>
            <a:r>
              <a:rPr lang="en-US" altLang="zh-TW" dirty="0" err="1"/>
              <a:t>Datatable</a:t>
            </a:r>
            <a:endParaRPr lang="en-US" altLang="zh-TW" dirty="0"/>
          </a:p>
          <a:p>
            <a:pPr lvl="1"/>
            <a:r>
              <a:rPr lang="en-US" altLang="zh-TW" dirty="0" smtClean="0"/>
              <a:t>Dataset</a:t>
            </a:r>
          </a:p>
          <a:p>
            <a:r>
              <a:rPr lang="en-US" altLang="zh-TW" dirty="0"/>
              <a:t>dapper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879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畫圖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10354" y="274882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71678" y="274882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ADO.NET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33003" y="274161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DB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10353" y="4095038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Entity Framework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23930" y="4634299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model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23930" y="274161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controllers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10352" y="4968407"/>
            <a:ext cx="2259623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dapper</a:t>
            </a:r>
          </a:p>
        </p:txBody>
      </p:sp>
    </p:spTree>
    <p:extLst>
      <p:ext uri="{BB962C8B-B14F-4D97-AF65-F5344CB8AC3E}">
        <p14:creationId xmlns:p14="http://schemas.microsoft.com/office/powerpoint/2010/main" val="42122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53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簡報大綱</vt:lpstr>
      <vt:lpstr>畫圖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182</cp:revision>
  <dcterms:created xsi:type="dcterms:W3CDTF">2022-01-20T13:08:53Z</dcterms:created>
  <dcterms:modified xsi:type="dcterms:W3CDTF">2022-02-17T13:54:06Z</dcterms:modified>
</cp:coreProperties>
</file>