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6" r:id="rId4"/>
    <p:sldId id="267" r:id="rId5"/>
    <p:sldId id="282" r:id="rId6"/>
    <p:sldId id="274" r:id="rId7"/>
    <p:sldId id="287" r:id="rId8"/>
    <p:sldId id="283" r:id="rId9"/>
    <p:sldId id="285" r:id="rId10"/>
    <p:sldId id="284" r:id="rId11"/>
    <p:sldId id="286" r:id="rId12"/>
    <p:sldId id="288" r:id="rId13"/>
    <p:sldId id="294" r:id="rId14"/>
    <p:sldId id="269" r:id="rId15"/>
    <p:sldId id="292" r:id="rId16"/>
    <p:sldId id="270" r:id="rId17"/>
    <p:sldId id="289" r:id="rId18"/>
    <p:sldId id="291" r:id="rId19"/>
    <p:sldId id="293" r:id="rId20"/>
    <p:sldId id="295" r:id="rId21"/>
    <p:sldId id="296" r:id="rId22"/>
    <p:sldId id="297" r:id="rId23"/>
    <p:sldId id="298" r:id="rId24"/>
    <p:sldId id="299" r:id="rId25"/>
    <p:sldId id="323" r:id="rId26"/>
    <p:sldId id="303" r:id="rId27"/>
    <p:sldId id="300" r:id="rId28"/>
    <p:sldId id="304" r:id="rId29"/>
    <p:sldId id="309" r:id="rId30"/>
    <p:sldId id="310" r:id="rId31"/>
    <p:sldId id="307" r:id="rId32"/>
    <p:sldId id="308" r:id="rId33"/>
    <p:sldId id="306" r:id="rId34"/>
    <p:sldId id="302" r:id="rId35"/>
    <p:sldId id="311" r:id="rId36"/>
    <p:sldId id="312" r:id="rId37"/>
    <p:sldId id="313" r:id="rId38"/>
    <p:sldId id="314" r:id="rId39"/>
    <p:sldId id="315" r:id="rId40"/>
    <p:sldId id="316" r:id="rId41"/>
    <p:sldId id="319" r:id="rId42"/>
    <p:sldId id="320" r:id="rId43"/>
    <p:sldId id="317" r:id="rId44"/>
    <p:sldId id="318" r:id="rId45"/>
    <p:sldId id="271" r:id="rId46"/>
    <p:sldId id="272" r:id="rId47"/>
    <p:sldId id="321" r:id="rId48"/>
    <p:sldId id="305" r:id="rId49"/>
    <p:sldId id="32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4E96-C3CE-45C2-9C7F-D52AA812C59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3034-2FB3-4837-A013-ED3BAAFAC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5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3034-2FB3-4837-A013-ED3BAAFAC34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1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</a:t>
            </a:r>
            <a:r>
              <a:rPr lang="zh-TW" altLang="en-US" dirty="0" smtClean="0"/>
              <a:t>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設定</a:t>
            </a:r>
            <a:r>
              <a:rPr lang="zh-TW" altLang="en-US" dirty="0"/>
              <a:t>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7" y="1554161"/>
            <a:ext cx="8267488" cy="12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696915"/>
            <a:ext cx="8254178" cy="13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59848"/>
            <a:ext cx="9106523" cy="32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2" y="1193873"/>
            <a:ext cx="6165883" cy="55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9" y="1554162"/>
            <a:ext cx="9185035" cy="15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3783" y="3880045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26900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後端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正規表達式是被用來匹配字串中字元組合的模式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://www.regextester.com/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2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576129"/>
            <a:ext cx="10179253" cy="3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權限控制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不須會員</a:t>
            </a:r>
            <a:r>
              <a:rPr lang="zh-TW" altLang="en-US" dirty="0"/>
              <a:t>也能使用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只有會員</a:t>
            </a:r>
            <a:r>
              <a:rPr lang="zh-TW" altLang="en-US" dirty="0"/>
              <a:t>才能使用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只有高級的會員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458876"/>
            <a:ext cx="4460897" cy="4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1" y="1179985"/>
            <a:ext cx="8752298" cy="5678016"/>
          </a:xfrm>
        </p:spPr>
      </p:pic>
      <p:sp>
        <p:nvSpPr>
          <p:cNvPr id="8" name="矩形 7"/>
          <p:cNvSpPr/>
          <p:nvPr/>
        </p:nvSpPr>
        <p:spPr>
          <a:xfrm>
            <a:off x="1223930" y="1793630"/>
            <a:ext cx="2108355" cy="140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01746" y="5172806"/>
            <a:ext cx="3969392" cy="296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01746" y="5684226"/>
            <a:ext cx="3969392" cy="16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2" y="1337531"/>
            <a:ext cx="380100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r>
              <a:rPr lang="zh-TW" altLang="en-US" dirty="0"/>
              <a:t>處理邏輯</a:t>
            </a:r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至首頁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存</a:t>
            </a:r>
            <a:r>
              <a:rPr lang="zh-TW" altLang="en-US" dirty="0" smtClean="0"/>
              <a:t>入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11" name="流程圖: 決策 10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取得結果</a:t>
            </a:r>
          </a:p>
        </p:txBody>
      </p:sp>
      <p:cxnSp>
        <p:nvCxnSpPr>
          <p:cNvPr id="13" name="肘形接點 12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1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3"/>
            <a:endCxn id="10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2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1"/>
            <a:endCxn id="2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02370"/>
            <a:ext cx="9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有資料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31273" y="3878162"/>
            <a:ext cx="9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無資料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資料檢查邏輯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帳號資料不為空字串</a:t>
            </a:r>
            <a:endParaRPr lang="en-US" altLang="zh-TW" dirty="0" smtClean="0"/>
          </a:p>
          <a:p>
            <a:r>
              <a:rPr lang="zh-TW" altLang="en-US" dirty="0"/>
              <a:t>密碼資料不</a:t>
            </a:r>
            <a:r>
              <a:rPr lang="zh-TW" altLang="en-US" dirty="0" smtClean="0"/>
              <a:t>為空字串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資料</a:t>
            </a:r>
            <a:r>
              <a:rPr lang="zh-TW" altLang="en-US" dirty="0"/>
              <a:t>檢查程式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1824267"/>
            <a:ext cx="5398708" cy="26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依登入資料取得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內使用者資料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要裝載</a:t>
            </a:r>
            <a:r>
              <a:rPr lang="en-US" altLang="zh-TW" dirty="0" smtClean="0"/>
              <a:t>DB</a:t>
            </a:r>
            <a:r>
              <a:rPr lang="zh-TW" altLang="en-US" dirty="0" smtClean="0"/>
              <a:t>回傳的資料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2703530"/>
            <a:ext cx="3619269" cy="2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206094"/>
            <a:ext cx="9719165" cy="5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53" y="1921622"/>
            <a:ext cx="392484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未登入</a:t>
            </a:r>
            <a:r>
              <a:rPr lang="zh-TW" altLang="en-US" dirty="0" smtClean="0"/>
              <a:t>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/>
              <a:t>購買商品</a:t>
            </a:r>
            <a:endParaRPr lang="en-US" altLang="zh-TW" dirty="0"/>
          </a:p>
          <a:p>
            <a:pPr lvl="1"/>
            <a:r>
              <a:rPr lang="zh-TW" altLang="en-US" dirty="0" smtClean="0"/>
              <a:t>高級會員區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2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購買</a:t>
            </a:r>
            <a:r>
              <a:rPr lang="zh-TW" altLang="en-US" dirty="0" smtClean="0"/>
              <a:t>商品網頁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購買商品網頁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高級會員區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45" y="1385278"/>
            <a:ext cx="6529552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登入狀態下可以瀏覽的網頁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574071" y="1837592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154115"/>
            <a:ext cx="5569475" cy="37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購買商品網頁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47" y="2196000"/>
            <a:ext cx="2761652" cy="2966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4" y="2196000"/>
            <a:ext cx="6581331" cy="1184839"/>
          </a:xfrm>
        </p:spPr>
      </p:pic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36" y="2337993"/>
            <a:ext cx="2434494" cy="2579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" y="2337993"/>
            <a:ext cx="7149250" cy="12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51838"/>
            <a:ext cx="5693540" cy="357527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574071" y="2118946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登出切換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1824093"/>
            <a:ext cx="3370388" cy="246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62807" y="2101361"/>
            <a:ext cx="571500" cy="281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密碼資料安全性問題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密碼雜湊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6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706</Words>
  <Application>Microsoft Office PowerPoint</Application>
  <PresentationFormat>寬螢幕</PresentationFormat>
  <Paragraphs>199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首頁</vt:lpstr>
      <vt:lpstr>關於我們網頁</vt:lpstr>
      <vt:lpstr>顯示無瀏覽權限網頁</vt:lpstr>
      <vt:lpstr>註冊網頁</vt:lpstr>
      <vt:lpstr>登入網頁</vt:lpstr>
      <vt:lpstr>不用登入就可以瀏覽的Master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Regular Expression</vt:lpstr>
      <vt:lpstr>註冊資料檢查程式</vt:lpstr>
      <vt:lpstr>檢查帳號重複註冊程式</vt:lpstr>
      <vt:lpstr>檢查帳號重複註冊程式</vt:lpstr>
      <vt:lpstr>檢查信箱重複註冊程式</vt:lpstr>
      <vt:lpstr>檢查信箱重複註冊程式</vt:lpstr>
      <vt:lpstr>註冊資料寫入DB程式</vt:lpstr>
      <vt:lpstr>註冊資料寫入DB程式</vt:lpstr>
      <vt:lpstr>註冊資料寫入DB程式</vt:lpstr>
      <vt:lpstr>登入網頁處理邏輯</vt:lpstr>
      <vt:lpstr>登入資料檢查邏輯</vt:lpstr>
      <vt:lpstr>登入資料檢查程式</vt:lpstr>
      <vt:lpstr>依登入資料取得DB內使用者資料</vt:lpstr>
      <vt:lpstr>依登入資料取得DB內使用者資料</vt:lpstr>
      <vt:lpstr>依登入資料取得DB內使用者資料</vt:lpstr>
      <vt:lpstr>登入狀態下可以瀏覽的網頁</vt:lpstr>
      <vt:lpstr>購買商品網頁</vt:lpstr>
      <vt:lpstr>高級會員區網頁</vt:lpstr>
      <vt:lpstr>登入狀態下可以瀏覽的網頁</vt:lpstr>
      <vt:lpstr>登入狀態下可以瀏覽的網頁</vt:lpstr>
      <vt:lpstr>購買商品網頁</vt:lpstr>
      <vt:lpstr>高級會員區網頁</vt:lpstr>
      <vt:lpstr>高級會員區網頁</vt:lpstr>
      <vt:lpstr>登入/登出切換</vt:lpstr>
      <vt:lpstr>密碼資料安全性問題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227</cp:revision>
  <dcterms:created xsi:type="dcterms:W3CDTF">2022-01-20T13:08:53Z</dcterms:created>
  <dcterms:modified xsi:type="dcterms:W3CDTF">2022-05-03T13:22:13Z</dcterms:modified>
</cp:coreProperties>
</file>