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  <p:sldId id="260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3" r:id="rId16"/>
    <p:sldId id="274" r:id="rId17"/>
    <p:sldId id="282" r:id="rId18"/>
    <p:sldId id="283" r:id="rId19"/>
    <p:sldId id="271" r:id="rId20"/>
    <p:sldId id="275" r:id="rId21"/>
    <p:sldId id="276" r:id="rId22"/>
    <p:sldId id="278" r:id="rId23"/>
    <p:sldId id="279" r:id="rId24"/>
    <p:sldId id="280" r:id="rId25"/>
    <p:sldId id="281" r:id="rId26"/>
    <p:sldId id="284" r:id="rId27"/>
    <p:sldId id="28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ADO.NET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 smtClean="0"/>
              <a:t>+</a:t>
            </a:r>
            <a:r>
              <a:rPr lang="zh-TW" altLang="en-US" dirty="0"/>
              <a:t>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+</a:t>
            </a:r>
            <a:r>
              <a:rPr lang="zh-TW" altLang="en-US" dirty="0" smtClean="0"/>
              <a:t>清單 </a:t>
            </a:r>
            <a:r>
              <a:rPr lang="en-US" altLang="zh-TW" dirty="0" smtClean="0"/>
              <a:t>CRUD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Style</a:t>
            </a:r>
          </a:p>
          <a:p>
            <a:r>
              <a:rPr lang="zh-TW" altLang="en-US" dirty="0" smtClean="0"/>
              <a:t>分頁</a:t>
            </a:r>
            <a:endParaRPr lang="en-US" altLang="zh-TW" dirty="0" smtClean="0"/>
          </a:p>
          <a:p>
            <a:r>
              <a:rPr lang="zh-TW" altLang="en-US" dirty="0" smtClean="0"/>
              <a:t>修改定位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ADO.net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zh-TW" altLang="en-US" dirty="0" smtClean="0"/>
              <a:t>架構圖</a:t>
            </a:r>
            <a:r>
              <a:rPr lang="en-US" altLang="zh-TW" dirty="0" smtClean="0"/>
              <a:t>14-3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/>
              <a:t>關閉</a:t>
            </a:r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4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datareader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ASP.NET Web Form</a:t>
            </a:r>
            <a:r>
              <a:rPr lang="zh-TW" altLang="en-US" dirty="0" smtClean="0"/>
              <a:t> 與資料庫互動的方式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14-41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Dataset</a:t>
            </a:r>
          </a:p>
          <a:p>
            <a:r>
              <a:rPr lang="en-US" altLang="zh-TW" dirty="0" err="1" smtClean="0"/>
              <a:t>Datatable</a:t>
            </a:r>
            <a:endParaRPr lang="en-US" altLang="zh-TW" dirty="0" smtClean="0"/>
          </a:p>
          <a:p>
            <a:r>
              <a:rPr lang="en-US" altLang="zh-TW" dirty="0" err="1" smtClean="0"/>
              <a:t>Datarow</a:t>
            </a:r>
            <a:endParaRPr lang="en-US" altLang="zh-TW" dirty="0" smtClean="0"/>
          </a:p>
          <a:p>
            <a:r>
              <a:rPr lang="en-US" altLang="zh-TW" dirty="0" err="1"/>
              <a:t>datacolumn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</a:p>
          <a:p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強行</a:t>
            </a:r>
            <a:r>
              <a:rPr lang="zh-TW" altLang="en-US" dirty="0" smtClean="0"/>
              <a:t>別</a:t>
            </a:r>
            <a:endParaRPr lang="en-US" altLang="zh-TW" dirty="0" smtClean="0"/>
          </a:p>
          <a:p>
            <a:r>
              <a:rPr lang="zh-TW" altLang="en-US" dirty="0" smtClean="0"/>
              <a:t>弱型</a:t>
            </a:r>
            <a:r>
              <a:rPr lang="zh-TW" altLang="en-US" dirty="0"/>
              <a:t>別</a:t>
            </a:r>
          </a:p>
        </p:txBody>
      </p:sp>
    </p:spTree>
    <p:extLst>
      <p:ext uri="{BB962C8B-B14F-4D97-AF65-F5344CB8AC3E}">
        <p14:creationId xmlns:p14="http://schemas.microsoft.com/office/powerpoint/2010/main" val="17365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1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dapper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CRUD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  <a:endParaRPr lang="zh-TW" altLang="en-US" dirty="0"/>
          </a:p>
          <a:p>
            <a:pPr lvl="1"/>
            <a:r>
              <a:rPr lang="en-US" altLang="zh-TW" dirty="0" err="1"/>
              <a:t>SqlConnection</a:t>
            </a:r>
            <a:endParaRPr lang="en-US" altLang="zh-TW" dirty="0"/>
          </a:p>
          <a:p>
            <a:pPr lvl="1"/>
            <a:r>
              <a:rPr lang="en-US" altLang="zh-TW" dirty="0" err="1"/>
              <a:t>Sqlcommand</a:t>
            </a:r>
            <a:endParaRPr lang="en-US" altLang="zh-TW" dirty="0"/>
          </a:p>
          <a:p>
            <a:pPr lvl="1"/>
            <a:r>
              <a:rPr lang="en-US" altLang="zh-TW" dirty="0" err="1"/>
              <a:t>Datareader</a:t>
            </a:r>
            <a:endParaRPr lang="en-US" altLang="zh-TW" dirty="0"/>
          </a:p>
          <a:p>
            <a:pPr lvl="1"/>
            <a:r>
              <a:rPr lang="en-US" altLang="zh-TW" dirty="0" err="1"/>
              <a:t>Datatable</a:t>
            </a:r>
            <a:endParaRPr lang="en-US" altLang="zh-TW" dirty="0"/>
          </a:p>
          <a:p>
            <a:pPr lvl="1"/>
            <a:r>
              <a:rPr lang="en-US" altLang="zh-TW" dirty="0" smtClean="0"/>
              <a:t>Dataset</a:t>
            </a:r>
          </a:p>
          <a:p>
            <a:r>
              <a:rPr lang="en-US" altLang="zh-TW" dirty="0"/>
              <a:t>dapper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 smtClean="0"/>
              <a:t>環境準備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r>
              <a:rPr lang="zh-TW" altLang="en-US" dirty="0" smtClean="0"/>
              <a:t>建立資料表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Sex</a:t>
            </a:r>
          </a:p>
          <a:p>
            <a:pPr lvl="2"/>
            <a:r>
              <a:rPr lang="en-US" altLang="zh-TW" dirty="0" err="1" smtClean="0"/>
              <a:t>SexID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主鍵</a:t>
            </a:r>
            <a:r>
              <a:rPr lang="en-US" altLang="zh-TW" dirty="0" smtClean="0"/>
              <a:t>;bit)</a:t>
            </a:r>
          </a:p>
          <a:p>
            <a:pPr lvl="2"/>
            <a:r>
              <a:rPr lang="en-US" altLang="zh-TW" dirty="0" smtClean="0"/>
              <a:t>Sex(not </a:t>
            </a:r>
            <a:r>
              <a:rPr lang="en-US" altLang="zh-TW" dirty="0" err="1" smtClean="0"/>
              <a:t>null;nchar</a:t>
            </a:r>
            <a:r>
              <a:rPr lang="en-US" altLang="zh-TW" dirty="0" smtClean="0"/>
              <a:t>(1))</a:t>
            </a:r>
          </a:p>
          <a:p>
            <a:pPr lvl="1"/>
            <a:r>
              <a:rPr lang="en-US" altLang="zh-TW" dirty="0" smtClean="0"/>
              <a:t>Education</a:t>
            </a:r>
          </a:p>
          <a:p>
            <a:pPr lvl="2"/>
            <a:r>
              <a:rPr lang="en-US" altLang="zh-TW" dirty="0" err="1" smtClean="0"/>
              <a:t>EducationID</a:t>
            </a:r>
            <a:r>
              <a:rPr lang="en-US" altLang="zh-TW" dirty="0"/>
              <a:t>(</a:t>
            </a:r>
            <a:r>
              <a:rPr lang="zh-TW" altLang="en-US" dirty="0"/>
              <a:t>主鍵</a:t>
            </a:r>
            <a:r>
              <a:rPr lang="en-US" altLang="zh-TW" dirty="0" smtClean="0"/>
              <a:t>;</a:t>
            </a:r>
            <a:r>
              <a:rPr lang="en-US" altLang="zh-TW" dirty="0" err="1" smtClean="0"/>
              <a:t>tinyint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Education(</a:t>
            </a:r>
            <a:r>
              <a:rPr lang="en-US" altLang="zh-TW" dirty="0"/>
              <a:t>not </a:t>
            </a:r>
            <a:r>
              <a:rPr lang="en-US" altLang="zh-TW" dirty="0" err="1" smtClean="0"/>
              <a:t>null;nvarchar</a:t>
            </a:r>
            <a:r>
              <a:rPr lang="en-US" altLang="zh-TW" dirty="0" smtClean="0"/>
              <a:t>(10))</a:t>
            </a:r>
          </a:p>
          <a:p>
            <a:pPr lvl="1"/>
            <a:r>
              <a:rPr lang="en-US" altLang="zh-TW" dirty="0" err="1" smtClean="0"/>
              <a:t>ProgrammingLanguage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PLID</a:t>
            </a:r>
            <a:r>
              <a:rPr lang="en-US" altLang="zh-TW" dirty="0"/>
              <a:t> (</a:t>
            </a:r>
            <a:r>
              <a:rPr lang="zh-TW" altLang="en-US" dirty="0"/>
              <a:t>主鍵</a:t>
            </a:r>
            <a:r>
              <a:rPr lang="en-US" altLang="zh-TW" dirty="0"/>
              <a:t>;</a:t>
            </a:r>
            <a:r>
              <a:rPr lang="en-US" altLang="zh-TW" dirty="0" err="1"/>
              <a:t>tinyint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Language (</a:t>
            </a:r>
            <a:r>
              <a:rPr lang="en-US" altLang="zh-TW" dirty="0"/>
              <a:t>not </a:t>
            </a:r>
            <a:r>
              <a:rPr lang="en-US" altLang="zh-TW" dirty="0" err="1" smtClean="0"/>
              <a:t>null;varchar</a:t>
            </a:r>
            <a:r>
              <a:rPr lang="en-US" altLang="zh-TW" dirty="0" smtClean="0"/>
              <a:t>(20</a:t>
            </a:r>
            <a:r>
              <a:rPr lang="en-US" altLang="zh-TW" dirty="0"/>
              <a:t>))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DB</a:t>
            </a:r>
            <a:r>
              <a:rPr lang="zh-TW" altLang="en-US" dirty="0"/>
              <a:t>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Sex</a:t>
            </a:r>
          </a:p>
          <a:p>
            <a:pPr lvl="1"/>
            <a:r>
              <a:rPr lang="en-US" altLang="zh-TW" dirty="0"/>
              <a:t>(</a:t>
            </a:r>
            <a:r>
              <a:rPr lang="en-US" altLang="zh-TW" dirty="0" smtClean="0"/>
              <a:t>0,</a:t>
            </a:r>
            <a:r>
              <a:rPr lang="zh-TW" altLang="en-US" dirty="0" smtClean="0"/>
              <a:t>男</a:t>
            </a:r>
            <a:r>
              <a:rPr lang="en-US" altLang="zh-TW" dirty="0" smtClean="0"/>
              <a:t>),(1,</a:t>
            </a:r>
            <a:r>
              <a:rPr lang="zh-TW" altLang="en-US" dirty="0" smtClean="0"/>
              <a:t>女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Education</a:t>
            </a:r>
          </a:p>
          <a:p>
            <a:pPr lvl="1"/>
            <a:r>
              <a:rPr lang="en-US" altLang="zh-TW" dirty="0" smtClean="0"/>
              <a:t>(1,</a:t>
            </a:r>
            <a:r>
              <a:rPr lang="zh-TW" altLang="en-US" dirty="0" smtClean="0"/>
              <a:t>國民小學</a:t>
            </a:r>
            <a:r>
              <a:rPr lang="en-US" altLang="zh-TW" dirty="0" smtClean="0"/>
              <a:t>),(2,</a:t>
            </a:r>
            <a:r>
              <a:rPr lang="zh-TW" altLang="en-US" dirty="0" smtClean="0"/>
              <a:t>國民中學</a:t>
            </a:r>
            <a:r>
              <a:rPr lang="en-US" altLang="zh-TW" dirty="0" smtClean="0"/>
              <a:t>),(3,</a:t>
            </a:r>
            <a:r>
              <a:rPr lang="zh-TW" altLang="en-US" dirty="0" smtClean="0"/>
              <a:t>高級</a:t>
            </a:r>
            <a:r>
              <a:rPr lang="zh-TW" altLang="en-US" dirty="0"/>
              <a:t>中等</a:t>
            </a:r>
            <a:r>
              <a:rPr lang="zh-TW" altLang="en-US" dirty="0" smtClean="0"/>
              <a:t>學校</a:t>
            </a:r>
            <a:r>
              <a:rPr lang="en-US" altLang="zh-TW" dirty="0" smtClean="0"/>
              <a:t>),(4,</a:t>
            </a:r>
            <a:r>
              <a:rPr lang="zh-TW" altLang="en-US" dirty="0" smtClean="0"/>
              <a:t>五專</a:t>
            </a:r>
            <a:r>
              <a:rPr lang="en-US" altLang="zh-TW" dirty="0" smtClean="0"/>
              <a:t>),(5,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),</a:t>
            </a:r>
            <a:br>
              <a:rPr lang="en-US" altLang="zh-TW" dirty="0" smtClean="0"/>
            </a:br>
            <a:r>
              <a:rPr lang="en-US" altLang="zh-TW" dirty="0" smtClean="0"/>
              <a:t>(6,</a:t>
            </a:r>
            <a:r>
              <a:rPr lang="zh-TW" altLang="en-US" dirty="0" smtClean="0"/>
              <a:t>碩士</a:t>
            </a:r>
            <a:r>
              <a:rPr lang="en-US" altLang="zh-TW" dirty="0" smtClean="0"/>
              <a:t>),(7,</a:t>
            </a:r>
            <a:r>
              <a:rPr lang="zh-TW" altLang="en-US" dirty="0" smtClean="0"/>
              <a:t>博士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ProgrammingLanguage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(1,C#),(2,VB),(3,PHP),(4,JS),(5,GO),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10354" y="274882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71678" y="274882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ADO.NET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3003" y="274161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15861" y="5317923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Entity Framework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23928" y="5652031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model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23930" y="2116701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15860" y="6191292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dapper</a:t>
            </a:r>
          </a:p>
        </p:txBody>
      </p:sp>
      <p:sp>
        <p:nvSpPr>
          <p:cNvPr id="12" name="矩形 11"/>
          <p:cNvSpPr/>
          <p:nvPr/>
        </p:nvSpPr>
        <p:spPr>
          <a:xfrm>
            <a:off x="1223929" y="2669785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23929" y="3222869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3929" y="3775953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23928" y="4300191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23928" y="4862730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DropDownList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2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/>
              <a:t>設定步驟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+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RadioButtonList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印出選擇的資料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233</Words>
  <Application>Microsoft Office PowerPoint</Application>
  <PresentationFormat>寬螢幕</PresentationFormat>
  <Paragraphs>102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簡報大綱</vt:lpstr>
      <vt:lpstr>DB環境準備</vt:lpstr>
      <vt:lpstr>DB環境準備</vt:lpstr>
      <vt:lpstr>畫圖</vt:lpstr>
      <vt:lpstr>SqlDataSource</vt:lpstr>
      <vt:lpstr>SqlDataSource+選項</vt:lpstr>
      <vt:lpstr>印出選擇的資料</vt:lpstr>
      <vt:lpstr>SqlDataSource+清單</vt:lpstr>
      <vt:lpstr>SqlDataSource+清單 CRUD</vt:lpstr>
      <vt:lpstr>GridView</vt:lpstr>
      <vt:lpstr>ADO.net</vt:lpstr>
      <vt:lpstr>四大步驟</vt:lpstr>
      <vt:lpstr>sqlconnection</vt:lpstr>
      <vt:lpstr>sqlcommand</vt:lpstr>
      <vt:lpstr>sqlparameter</vt:lpstr>
      <vt:lpstr>sql injection</vt:lpstr>
      <vt:lpstr>datareader</vt:lpstr>
      <vt:lpstr>dataset</vt:lpstr>
      <vt:lpstr>dataset</vt:lpstr>
      <vt:lpstr>dataset</vt:lpstr>
      <vt:lpstr>Dataset結構</vt:lpstr>
      <vt:lpstr>Datatable</vt:lpstr>
      <vt:lpstr>dapper</vt:lpstr>
      <vt:lpstr>dapper</vt:lpstr>
      <vt:lpstr>dapper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224</cp:revision>
  <dcterms:created xsi:type="dcterms:W3CDTF">2022-01-20T13:08:53Z</dcterms:created>
  <dcterms:modified xsi:type="dcterms:W3CDTF">2022-02-19T14:45:46Z</dcterms:modified>
</cp:coreProperties>
</file>