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82" r:id="rId6"/>
    <p:sldId id="275" r:id="rId7"/>
    <p:sldId id="276" r:id="rId8"/>
    <p:sldId id="277" r:id="rId9"/>
    <p:sldId id="274" r:id="rId10"/>
    <p:sldId id="287" r:id="rId11"/>
    <p:sldId id="284" r:id="rId12"/>
    <p:sldId id="285" r:id="rId13"/>
    <p:sldId id="283" r:id="rId14"/>
    <p:sldId id="286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關於我們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不用登入就可以瀏覽的</a:t>
            </a:r>
            <a:r>
              <a:rPr lang="en-US" altLang="zh-TW" dirty="0" err="1"/>
              <a:t>marst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設定超連結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  <a:endParaRPr lang="zh-TW" altLang="en-US" dirty="0"/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r>
              <a:rPr lang="zh-TW" altLang="en-US" dirty="0" smtClean="0"/>
              <a:t>寄信</a:t>
            </a:r>
            <a:endParaRPr lang="en-US" altLang="zh-TW" dirty="0" smtClean="0"/>
          </a:p>
          <a:p>
            <a:r>
              <a:rPr lang="en-US" altLang="zh-TW" dirty="0" smtClean="0"/>
              <a:t>Hash</a:t>
            </a:r>
          </a:p>
          <a:p>
            <a:r>
              <a:rPr lang="en-US" altLang="zh-TW" dirty="0"/>
              <a:t>google</a:t>
            </a:r>
            <a:r>
              <a:rPr lang="zh-TW" altLang="en-US" dirty="0"/>
              <a:t>驗證碼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一般會員可瀏覽網頁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高級會員才可瀏覽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權限</a:t>
            </a:r>
            <a:r>
              <a:rPr lang="zh-TW" altLang="en-US" dirty="0"/>
              <a:t>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網站內某些網頁或功能只有會員才能使用</a:t>
            </a:r>
            <a:endParaRPr lang="en-US" altLang="zh-TW" dirty="0" smtClean="0"/>
          </a:p>
          <a:p>
            <a:pPr lvl="1"/>
            <a:r>
              <a:rPr lang="zh-TW" altLang="en-US" dirty="0"/>
              <a:t>網站內某些網頁或功能</a:t>
            </a:r>
            <a:r>
              <a:rPr lang="zh-TW" altLang="en-US" dirty="0" smtClean="0"/>
              <a:t>只有某些角色的會員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未登入狀態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0" y="2176230"/>
            <a:ext cx="10289809" cy="43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未登入狀態下可以瀏覽的網頁</a:t>
            </a:r>
            <a:r>
              <a:rPr lang="en-US" altLang="zh-TW" dirty="0"/>
              <a:t>_</a:t>
            </a:r>
            <a:r>
              <a:rPr lang="zh-TW" altLang="en-US" dirty="0"/>
              <a:t>首頁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smtClean="0"/>
              <a:t>Home web </a:t>
            </a:r>
            <a:r>
              <a:rPr lang="en-US" altLang="zh-TW" dirty="0"/>
              <a:t>page</a:t>
            </a:r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3" y="2671695"/>
            <a:ext cx="10896547" cy="9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未登入狀態下可以瀏覽的網頁</a:t>
            </a:r>
            <a:r>
              <a:rPr lang="en-US" altLang="zh-TW" dirty="0"/>
              <a:t>_</a:t>
            </a:r>
            <a:r>
              <a:rPr lang="zh-TW" altLang="en-US" dirty="0"/>
              <a:t>首頁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Home web 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為首頁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07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312</Words>
  <Application>Microsoft Office PowerPoint</Application>
  <PresentationFormat>寬螢幕</PresentationFormat>
  <Paragraphs>96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未登入狀態下可以瀏覽的網頁</vt:lpstr>
      <vt:lpstr>未登入狀態下可以瀏覽的網頁_首頁</vt:lpstr>
      <vt:lpstr>未登入狀態下可以瀏覽的網頁_首頁</vt:lpstr>
      <vt:lpstr>首頁</vt:lpstr>
      <vt:lpstr>關於我們</vt:lpstr>
      <vt:lpstr>登入網頁</vt:lpstr>
      <vt:lpstr>註冊網頁</vt:lpstr>
      <vt:lpstr>呈現無瀏覽權限網頁</vt:lpstr>
      <vt:lpstr>不用登入就可以瀏覽的marst page</vt:lpstr>
      <vt:lpstr>登入網頁</vt:lpstr>
      <vt:lpstr>註冊網頁</vt:lpstr>
      <vt:lpstr>一般會員可瀏覽網頁</vt:lpstr>
      <vt:lpstr>高級會員才可瀏覽網頁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77</cp:revision>
  <dcterms:created xsi:type="dcterms:W3CDTF">2022-01-20T13:08:53Z</dcterms:created>
  <dcterms:modified xsi:type="dcterms:W3CDTF">2022-03-23T13:59:39Z</dcterms:modified>
</cp:coreProperties>
</file>