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82" r:id="rId6"/>
    <p:sldId id="275" r:id="rId7"/>
    <p:sldId id="274" r:id="rId8"/>
    <p:sldId id="287" r:id="rId9"/>
    <p:sldId id="284" r:id="rId10"/>
    <p:sldId id="285" r:id="rId11"/>
    <p:sldId id="283" r:id="rId12"/>
    <p:sldId id="286" r:id="rId13"/>
    <p:sldId id="288" r:id="rId14"/>
    <p:sldId id="294" r:id="rId15"/>
    <p:sldId id="269" r:id="rId16"/>
    <p:sldId id="292" r:id="rId17"/>
    <p:sldId id="270" r:id="rId18"/>
    <p:sldId id="289" r:id="rId19"/>
    <p:sldId id="291" r:id="rId20"/>
    <p:sldId id="293" r:id="rId21"/>
    <p:sldId id="295" r:id="rId22"/>
    <p:sldId id="296" r:id="rId23"/>
    <p:sldId id="297" r:id="rId24"/>
    <p:sldId id="298" r:id="rId25"/>
    <p:sldId id="299" r:id="rId26"/>
    <p:sldId id="303" r:id="rId27"/>
    <p:sldId id="300" r:id="rId28"/>
    <p:sldId id="304" r:id="rId29"/>
    <p:sldId id="309" r:id="rId30"/>
    <p:sldId id="310" r:id="rId31"/>
    <p:sldId id="307" r:id="rId32"/>
    <p:sldId id="308" r:id="rId33"/>
    <p:sldId id="306" r:id="rId34"/>
    <p:sldId id="302" r:id="rId35"/>
    <p:sldId id="311" r:id="rId36"/>
    <p:sldId id="312" r:id="rId37"/>
    <p:sldId id="313" r:id="rId38"/>
    <p:sldId id="314" r:id="rId39"/>
    <p:sldId id="315" r:id="rId40"/>
    <p:sldId id="271" r:id="rId41"/>
    <p:sldId id="272" r:id="rId42"/>
    <p:sldId id="305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不用登入就可以瀏覽的</a:t>
            </a:r>
            <a:r>
              <a:rPr lang="en-US" altLang="zh-TW" dirty="0" err="1"/>
              <a:t>marst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設定導覽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8" y="1721640"/>
            <a:ext cx="8005586" cy="1413486"/>
          </a:xfrm>
          <a:prstGeom prst="rect">
            <a:avLst/>
          </a:prstGeom>
        </p:spPr>
      </p:pic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58862"/>
            <a:ext cx="8007880" cy="14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05707"/>
            <a:ext cx="7805044" cy="29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9" y="1420690"/>
            <a:ext cx="7197530" cy="4980110"/>
          </a:xfr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124616" cy="18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至登入頁面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檢查有無重複註冊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24" name="流程圖: 決策 23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9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" idx="2"/>
            <a:endCxn id="23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3" idx="3"/>
            <a:endCxn id="11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1" idx="2"/>
            <a:endCxn id="24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4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8" idx="1"/>
            <a:endCxn id="9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6~20</a:t>
            </a:r>
            <a:r>
              <a:rPr lang="zh-TW" altLang="en-US" dirty="0" smtClean="0"/>
              <a:t>字元、必須是英文或數字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3~20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</a:t>
            </a:r>
            <a:endParaRPr lang="en-US" altLang="zh-TW" dirty="0" smtClean="0"/>
          </a:p>
          <a:p>
            <a:r>
              <a:rPr lang="zh-TW" altLang="en-US" dirty="0"/>
              <a:t>學歷必須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1~7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擅長程式語言可沒選、有選必須為</a:t>
            </a:r>
            <a:r>
              <a:rPr lang="en-US" altLang="zh-TW" dirty="0" smtClean="0"/>
              <a:t>1~5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密碼英文大小寫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碼最多</a:t>
            </a:r>
            <a:r>
              <a:rPr lang="en-US" altLang="zh-TW" dirty="0" smtClean="0"/>
              <a:t>30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密碼與重新輸入密碼必須一致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257300"/>
            <a:ext cx="78872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註冊資料檢查程式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3787685" cy="4510088"/>
          </a:xfrm>
        </p:spPr>
        <p:txBody>
          <a:bodyPr/>
          <a:lstStyle/>
          <a:p>
            <a:r>
              <a:rPr lang="zh-TW" altLang="en-US" dirty="0" smtClean="0"/>
              <a:t>用方法整理檢查程式</a:t>
            </a:r>
            <a:endParaRPr lang="zh-TW" altLang="en-US" dirty="0"/>
          </a:p>
        </p:txBody>
      </p:sp>
      <p:pic>
        <p:nvPicPr>
          <p:cNvPr id="7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01597"/>
            <a:ext cx="7048500" cy="5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87907"/>
            <a:ext cx="9644062" cy="3654885"/>
          </a:xfrm>
        </p:spPr>
      </p:pic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310720"/>
            <a:ext cx="4477205" cy="3163599"/>
          </a:xfrm>
        </p:spPr>
      </p:pic>
    </p:spTree>
    <p:extLst>
      <p:ext uri="{BB962C8B-B14F-4D97-AF65-F5344CB8AC3E}">
        <p14:creationId xmlns:p14="http://schemas.microsoft.com/office/powerpoint/2010/main" val="12852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</a:t>
            </a:r>
            <a:r>
              <a:rPr lang="zh-TW" altLang="en-US" dirty="0" smtClean="0"/>
              <a:t>註冊程式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1576129"/>
            <a:ext cx="10179253" cy="3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權限</a:t>
            </a:r>
            <a:r>
              <a:rPr lang="zh-TW" altLang="en-US" dirty="0"/>
              <a:t>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網站內某些網頁或功能只有會員才能使用</a:t>
            </a:r>
            <a:endParaRPr lang="en-US" altLang="zh-TW" dirty="0" smtClean="0"/>
          </a:p>
          <a:p>
            <a:pPr lvl="1"/>
            <a:r>
              <a:rPr lang="zh-TW" altLang="en-US" dirty="0"/>
              <a:t>網站內某些網頁或功能</a:t>
            </a:r>
            <a:r>
              <a:rPr lang="zh-TW" altLang="en-US" dirty="0" smtClean="0"/>
              <a:t>只有某些角色的會員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</a:t>
            </a:r>
            <a:r>
              <a:rPr lang="zh-TW" altLang="en-US" dirty="0" smtClean="0"/>
              <a:t>註冊程式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458876"/>
            <a:ext cx="4460897" cy="4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4" y="1214195"/>
            <a:ext cx="8985738" cy="5566032"/>
          </a:xfrm>
        </p:spPr>
      </p:pic>
    </p:spTree>
    <p:extLst>
      <p:ext uri="{BB962C8B-B14F-4D97-AF65-F5344CB8AC3E}">
        <p14:creationId xmlns:p14="http://schemas.microsoft.com/office/powerpoint/2010/main" val="2518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6" y="1666875"/>
            <a:ext cx="9264436" cy="4510088"/>
          </a:xfrm>
        </p:spPr>
      </p:pic>
    </p:spTree>
    <p:extLst>
      <p:ext uri="{BB962C8B-B14F-4D97-AF65-F5344CB8AC3E}">
        <p14:creationId xmlns:p14="http://schemas.microsoft.com/office/powerpoint/2010/main" val="32326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22" y="1337531"/>
            <a:ext cx="380100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r>
              <a:rPr lang="zh-TW" altLang="en-US" dirty="0"/>
              <a:t>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至首頁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</a:t>
            </a:r>
            <a:r>
              <a:rPr lang="zh-TW" altLang="en-US" dirty="0"/>
              <a:t>存</a:t>
            </a:r>
            <a:r>
              <a:rPr lang="zh-TW" altLang="en-US" dirty="0" smtClean="0"/>
              <a:t>入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使用者資料</a:t>
            </a:r>
            <a:endParaRPr lang="zh-TW" altLang="en-US" dirty="0"/>
          </a:p>
        </p:txBody>
      </p:sp>
      <p:sp>
        <p:nvSpPr>
          <p:cNvPr id="11" name="流程圖: 決策 10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12" name="流程圖: 決策 11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取得結果</a:t>
            </a:r>
            <a:endParaRPr lang="zh-TW" altLang="en-US" dirty="0"/>
          </a:p>
        </p:txBody>
      </p:sp>
      <p:cxnSp>
        <p:nvCxnSpPr>
          <p:cNvPr id="13" name="肘形接點 12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4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11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3"/>
            <a:endCxn id="10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2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1"/>
            <a:endCxn id="2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資料檢查邏輯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帳號資料不為空字串</a:t>
            </a:r>
            <a:endParaRPr lang="en-US" altLang="zh-TW" dirty="0" smtClean="0"/>
          </a:p>
          <a:p>
            <a:r>
              <a:rPr lang="zh-TW" altLang="en-US" dirty="0"/>
              <a:t>密碼資料不</a:t>
            </a:r>
            <a:r>
              <a:rPr lang="zh-TW" altLang="en-US" dirty="0" smtClean="0"/>
              <a:t>為空字串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4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資料</a:t>
            </a:r>
            <a:r>
              <a:rPr lang="zh-TW" altLang="en-US" dirty="0"/>
              <a:t>檢查程式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4" y="1824267"/>
            <a:ext cx="5398708" cy="26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依登入資料取得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內使用者資料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裝</a:t>
            </a:r>
            <a:r>
              <a:rPr lang="en-US" altLang="zh-TW" dirty="0" smtClean="0"/>
              <a:t>DB</a:t>
            </a:r>
            <a:r>
              <a:rPr lang="zh-TW" altLang="en-US" dirty="0" smtClean="0"/>
              <a:t>回傳資料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2" y="2703530"/>
            <a:ext cx="3619269" cy="27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206094"/>
            <a:ext cx="9719165" cy="56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30" y="1976192"/>
            <a:ext cx="4177756" cy="34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未登入狀態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一般會員可瀏覽網頁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高級會員才可瀏覽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密碼雜湊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0" y="2176230"/>
            <a:ext cx="10289809" cy="43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597</Words>
  <Application>Microsoft Office PowerPoint</Application>
  <PresentationFormat>寬螢幕</PresentationFormat>
  <Paragraphs>167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未登入狀態下可以瀏覽的網頁</vt:lpstr>
      <vt:lpstr>首頁</vt:lpstr>
      <vt:lpstr>關於我們網頁</vt:lpstr>
      <vt:lpstr>登入網頁</vt:lpstr>
      <vt:lpstr>註冊網頁</vt:lpstr>
      <vt:lpstr>顯示無瀏覽權限網頁</vt:lpstr>
      <vt:lpstr>不用登入就可以瀏覽的marst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註冊資料檢查程式</vt:lpstr>
      <vt:lpstr>檢查帳號重複註冊程式</vt:lpstr>
      <vt:lpstr>檢查帳號重複註冊程式</vt:lpstr>
      <vt:lpstr>檢查信箱重複註冊程式</vt:lpstr>
      <vt:lpstr>檢查信箱重複註冊程式</vt:lpstr>
      <vt:lpstr>註冊資料寫入DB程式</vt:lpstr>
      <vt:lpstr>註冊資料寫入DB程式</vt:lpstr>
      <vt:lpstr>註冊資料寫入DB程式</vt:lpstr>
      <vt:lpstr>登入網頁處理邏輯</vt:lpstr>
      <vt:lpstr>登入資料檢查邏輯</vt:lpstr>
      <vt:lpstr>登入資料檢查程式</vt:lpstr>
      <vt:lpstr>依登入資料取得DB內使用者資料</vt:lpstr>
      <vt:lpstr>依登入資料取得DB內使用者資料</vt:lpstr>
      <vt:lpstr>依登入資料取得DB內使用者資料</vt:lpstr>
      <vt:lpstr>一般會員可瀏覽網頁</vt:lpstr>
      <vt:lpstr>高級會員才可瀏覽網頁</vt:lpstr>
      <vt:lpstr>註冊資料寫入DB程式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184</cp:revision>
  <dcterms:created xsi:type="dcterms:W3CDTF">2022-01-20T13:08:53Z</dcterms:created>
  <dcterms:modified xsi:type="dcterms:W3CDTF">2022-03-29T14:04:02Z</dcterms:modified>
</cp:coreProperties>
</file>