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4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2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8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2A7A-7C2C-4C1E-95B8-9D43874A399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5B05-C0D7-40D6-ABCB-54643D3451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四大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連線、執行、處理資料、關閉資源</a:t>
            </a:r>
            <a:endParaRPr lang="en-US" altLang="zh-TW" dirty="0" smtClean="0"/>
          </a:p>
          <a:p>
            <a:r>
              <a:rPr lang="en-US" altLang="zh-TW" dirty="0" err="1" smtClean="0"/>
              <a:t>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gridview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DetailView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endParaRPr lang="en-US" altLang="zh-TW" dirty="0"/>
          </a:p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修改</a:t>
            </a:r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</a:t>
            </a:r>
          </a:p>
          <a:p>
            <a:pPr lvl="1"/>
            <a:r>
              <a:rPr lang="en-US" altLang="zh-TW" dirty="0" err="1"/>
              <a:t>SqlConnection</a:t>
            </a:r>
            <a:endParaRPr lang="en-US" altLang="zh-TW" dirty="0"/>
          </a:p>
          <a:p>
            <a:pPr lvl="1"/>
            <a:r>
              <a:rPr lang="en-US" altLang="zh-TW" dirty="0" err="1"/>
              <a:t>Sqlcommand</a:t>
            </a:r>
            <a:endParaRPr lang="en-US" altLang="zh-TW" dirty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atareader</a:t>
            </a:r>
            <a:endParaRPr lang="en-US" altLang="zh-TW" dirty="0"/>
          </a:p>
          <a:p>
            <a:pPr lvl="1"/>
            <a:r>
              <a:rPr lang="en-US" altLang="zh-TW" dirty="0" err="1"/>
              <a:t>Datatable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ataset</a:t>
            </a:r>
          </a:p>
          <a:p>
            <a:r>
              <a:rPr lang="en-US" altLang="zh-TW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3635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28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10</cp:revision>
  <dcterms:created xsi:type="dcterms:W3CDTF">2022-01-26T12:59:03Z</dcterms:created>
  <dcterms:modified xsi:type="dcterms:W3CDTF">2022-02-03T05:09:00Z</dcterms:modified>
</cp:coreProperties>
</file>