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沒權限導到這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82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權限控制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網站內某些網頁或功能只有會員才能使用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/>
              <a:t>網站內某些網頁或功能</a:t>
            </a:r>
            <a:r>
              <a:rPr lang="zh-TW" altLang="en-US" dirty="0" smtClean="0"/>
              <a:t>只有某些角色的會員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en-US" altLang="zh-TW" dirty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註冊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一般會員可瀏覽網頁</a:t>
            </a:r>
            <a:endParaRPr lang="en-US" altLang="zh-TW" dirty="0" smtClean="0"/>
          </a:p>
          <a:p>
            <a:r>
              <a:rPr lang="zh-TW" altLang="en-US" dirty="0"/>
              <a:t>高級</a:t>
            </a:r>
            <a:r>
              <a:rPr lang="zh-TW" altLang="en-US" dirty="0" smtClean="0"/>
              <a:t>會員才可</a:t>
            </a:r>
            <a:r>
              <a:rPr lang="zh-TW" altLang="en-US" dirty="0"/>
              <a:t>瀏覽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呈現無</a:t>
            </a:r>
            <a:r>
              <a:rPr lang="zh-TW" altLang="en-US" dirty="0"/>
              <a:t>瀏覽</a:t>
            </a:r>
            <a:r>
              <a:rPr lang="zh-TW" altLang="en-US" dirty="0" smtClean="0"/>
              <a:t>權限</a:t>
            </a:r>
            <a:r>
              <a:rPr lang="zh-TW" altLang="en-US" dirty="0"/>
              <a:t>網頁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zh-TW" altLang="en-US" dirty="0"/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105953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排版</a:t>
            </a:r>
            <a:endParaRPr lang="en-US" altLang="zh-TW" dirty="0" smtClean="0"/>
          </a:p>
          <a:p>
            <a:pPr lvl="1"/>
            <a:r>
              <a:rPr lang="zh-TW" altLang="en-US" dirty="0"/>
              <a:t>帳</a:t>
            </a:r>
            <a:r>
              <a:rPr lang="zh-TW" altLang="en-US" dirty="0" smtClean="0"/>
              <a:t>秘輸入框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忘記密碼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寄信</a:t>
            </a:r>
            <a:endParaRPr lang="en-US" altLang="zh-TW" dirty="0" smtClean="0"/>
          </a:p>
          <a:p>
            <a:r>
              <a:rPr lang="en-US" altLang="zh-TW" dirty="0" smtClean="0"/>
              <a:t>google</a:t>
            </a:r>
            <a:r>
              <a:rPr lang="zh-TW" altLang="en-US" dirty="0" smtClean="0"/>
              <a:t>驗證碼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r>
              <a:rPr lang="zh-TW" altLang="en-US" dirty="0" smtClean="0"/>
              <a:t>寄信</a:t>
            </a:r>
            <a:endParaRPr lang="en-US" altLang="zh-TW" dirty="0" smtClean="0"/>
          </a:p>
          <a:p>
            <a:r>
              <a:rPr lang="en-US" altLang="zh-TW" dirty="0" smtClean="0"/>
              <a:t>Hash</a:t>
            </a:r>
          </a:p>
          <a:p>
            <a:r>
              <a:rPr lang="en-US" altLang="zh-TW" dirty="0"/>
              <a:t>google</a:t>
            </a:r>
            <a:r>
              <a:rPr lang="zh-TW" altLang="en-US" dirty="0"/>
              <a:t>驗證碼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一般會員可瀏覽網頁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高級會員才可瀏覽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130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網頁規劃</vt:lpstr>
      <vt:lpstr>網頁規劃</vt:lpstr>
      <vt:lpstr>首頁</vt:lpstr>
      <vt:lpstr>登入網頁</vt:lpstr>
      <vt:lpstr>註冊網頁</vt:lpstr>
      <vt:lpstr>一般會員可瀏覽網頁</vt:lpstr>
      <vt:lpstr>高級會員才可瀏覽網頁</vt:lpstr>
      <vt:lpstr>呈現無瀏覽權限網頁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52</cp:revision>
  <dcterms:created xsi:type="dcterms:W3CDTF">2022-01-20T13:08:53Z</dcterms:created>
  <dcterms:modified xsi:type="dcterms:W3CDTF">2022-03-16T14:16:35Z</dcterms:modified>
</cp:coreProperties>
</file>