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82" r:id="rId6"/>
    <p:sldId id="275" r:id="rId7"/>
    <p:sldId id="274" r:id="rId8"/>
    <p:sldId id="287" r:id="rId9"/>
    <p:sldId id="284" r:id="rId10"/>
    <p:sldId id="285" r:id="rId11"/>
    <p:sldId id="283" r:id="rId12"/>
    <p:sldId id="286" r:id="rId13"/>
    <p:sldId id="288" r:id="rId14"/>
    <p:sldId id="294" r:id="rId15"/>
    <p:sldId id="269" r:id="rId16"/>
    <p:sldId id="292" r:id="rId17"/>
    <p:sldId id="270" r:id="rId18"/>
    <p:sldId id="289" r:id="rId19"/>
    <p:sldId id="291" r:id="rId20"/>
    <p:sldId id="293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271" r:id="rId30"/>
    <p:sldId id="272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8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</a:t>
            </a:r>
            <a:r>
              <a:rPr lang="zh-TW" altLang="en-US" dirty="0" smtClean="0"/>
              <a:t>無</a:t>
            </a:r>
            <a:r>
              <a:rPr lang="zh-TW" altLang="en-US" dirty="0"/>
              <a:t>瀏覽權限網頁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呈現無瀏覽權限網頁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0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不用登入就可以瀏覽的</a:t>
            </a:r>
            <a:r>
              <a:rPr lang="en-US" altLang="zh-TW" dirty="0" err="1"/>
              <a:t>marst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設定導覽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Logo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</a:t>
            </a:r>
            <a:r>
              <a:rPr lang="zh-TW" altLang="en-US" dirty="0" smtClean="0"/>
              <a:t>我們</a:t>
            </a:r>
            <a:endParaRPr lang="en-US" altLang="zh-TW" dirty="0" smtClean="0"/>
          </a:p>
          <a:p>
            <a:pPr lvl="1"/>
            <a:r>
              <a:rPr lang="zh-TW" altLang="en-US" dirty="0"/>
              <a:t>購買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pPr lvl="1"/>
            <a:r>
              <a:rPr lang="zh-TW" altLang="en-US" dirty="0"/>
              <a:t>高級會員區</a:t>
            </a:r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6" y="1554161"/>
            <a:ext cx="6055321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首頁網頁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8" y="1721640"/>
            <a:ext cx="8005586" cy="1413486"/>
          </a:xfrm>
          <a:prstGeom prst="rect">
            <a:avLst/>
          </a:prstGeom>
        </p:spPr>
      </p:pic>
      <p:pic>
        <p:nvPicPr>
          <p:cNvPr id="8" name="內容版面配置區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" r="58831" b="16588"/>
          <a:stretch/>
        </p:blipFill>
        <p:spPr>
          <a:xfrm>
            <a:off x="1315487" y="3349869"/>
            <a:ext cx="3001535" cy="3052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2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關於我們網頁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8"/>
          <a:stretch/>
        </p:blipFill>
        <p:spPr>
          <a:xfrm>
            <a:off x="1223930" y="3640015"/>
            <a:ext cx="2532778" cy="2461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858862"/>
            <a:ext cx="8007880" cy="14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帳號輸入框</a:t>
            </a:r>
            <a:endParaRPr lang="en-US" altLang="zh-TW" dirty="0" smtClean="0"/>
          </a:p>
          <a:p>
            <a:pPr lvl="1"/>
            <a:r>
              <a:rPr lang="zh-TW" altLang="en-US" dirty="0"/>
              <a:t>密碼輸入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送出按鈕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註冊網頁連結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71" y="1554162"/>
            <a:ext cx="3824460" cy="4326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登入網頁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554162"/>
            <a:ext cx="9596646" cy="38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基本資料輸入框</a:t>
            </a:r>
            <a:endParaRPr lang="en-US" altLang="zh-TW" dirty="0" smtClean="0"/>
          </a:p>
          <a:p>
            <a:pPr lvl="1"/>
            <a:r>
              <a:rPr lang="zh-TW" altLang="en-US" dirty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姓名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</a:t>
            </a:r>
          </a:p>
          <a:p>
            <a:pPr lvl="1"/>
            <a:r>
              <a:rPr lang="zh-TW" altLang="en-US" dirty="0" smtClean="0"/>
              <a:t>學歷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擅長程式語言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重新</a:t>
            </a:r>
            <a:r>
              <a:rPr lang="zh-TW" altLang="en-US" dirty="0" smtClean="0"/>
              <a:t>輸入密碼</a:t>
            </a:r>
            <a:endParaRPr lang="en-US" altLang="zh-TW" dirty="0" smtClean="0"/>
          </a:p>
          <a:p>
            <a:pPr lvl="1"/>
            <a:r>
              <a:rPr lang="zh-TW" altLang="en-US" dirty="0"/>
              <a:t>送出按鈕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59" y="763062"/>
            <a:ext cx="3124636" cy="5753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9" y="1420690"/>
            <a:ext cx="7197530" cy="4980110"/>
          </a:xfr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10" y="1503388"/>
            <a:ext cx="3517860" cy="4897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基本資料輸入</a:t>
            </a:r>
            <a:r>
              <a:rPr lang="zh-TW" altLang="en-US" dirty="0" smtClean="0"/>
              <a:t>框綁定</a:t>
            </a:r>
            <a:r>
              <a:rPr lang="en-US" altLang="zh-TW" dirty="0" smtClean="0"/>
              <a:t>DB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性別、學歷、擅長</a:t>
            </a:r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2552274"/>
            <a:ext cx="11507806" cy="143102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5448103"/>
            <a:ext cx="11507806" cy="1409897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4018467"/>
            <a:ext cx="11507806" cy="13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網頁規劃</a:t>
            </a:r>
            <a:endParaRPr lang="zh-TW" altLang="en-US" dirty="0"/>
          </a:p>
          <a:p>
            <a:r>
              <a:rPr lang="zh-TW" altLang="en-US" dirty="0" smtClean="0"/>
              <a:t>實作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顯示無瀏覽權限網頁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494589"/>
            <a:ext cx="2539178" cy="3130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554162"/>
            <a:ext cx="9124616" cy="18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靜態頁面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/>
          </a:p>
          <a:p>
            <a:pPr lvl="1"/>
            <a:r>
              <a:rPr lang="zh-TW" altLang="en-US" dirty="0"/>
              <a:t>關於我們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dirty="0"/>
              <a:t>動態頁面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8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網頁處理邏輯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73923" y="2365132"/>
            <a:ext cx="1186962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73923" y="3105765"/>
            <a:ext cx="1186962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469423" y="2365132"/>
            <a:ext cx="1186962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69423" y="4178427"/>
            <a:ext cx="1186962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69423" y="5659693"/>
            <a:ext cx="1186962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成功</a:t>
            </a:r>
            <a:r>
              <a:rPr lang="zh-TW" altLang="en-US" dirty="0" smtClean="0"/>
              <a:t>訊息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469423" y="4919060"/>
            <a:ext cx="1186962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寫入資料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4469423" y="3170242"/>
            <a:ext cx="1186962" cy="50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檢查重複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4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檢查位置</a:t>
            </a:r>
            <a:endParaRPr lang="en-US" altLang="zh-TW" dirty="0" smtClean="0"/>
          </a:p>
          <a:p>
            <a:pPr lvl="1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3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註冊資料檢查邏輯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20</a:t>
            </a:r>
            <a:r>
              <a:rPr lang="zh-TW" altLang="en-US" dirty="0" smtClean="0"/>
              <a:t>字元以內、必須是英文或數字</a:t>
            </a:r>
            <a:endParaRPr lang="en-US" altLang="zh-TW" dirty="0" smtClean="0"/>
          </a:p>
          <a:p>
            <a:r>
              <a:rPr lang="zh-TW" altLang="en-US" dirty="0"/>
              <a:t>姓名</a:t>
            </a:r>
            <a:r>
              <a:rPr lang="en-US" altLang="zh-TW" dirty="0" smtClean="0"/>
              <a:t>20</a:t>
            </a:r>
            <a:r>
              <a:rPr lang="zh-TW" altLang="en-US" dirty="0"/>
              <a:t>字元</a:t>
            </a:r>
            <a:r>
              <a:rPr lang="zh-TW" altLang="en-US" dirty="0" smtClean="0"/>
              <a:t>以內</a:t>
            </a:r>
            <a:endParaRPr lang="en-US" altLang="zh-TW" dirty="0" smtClean="0"/>
          </a:p>
          <a:p>
            <a:r>
              <a:rPr lang="zh-TW" altLang="en-US" dirty="0" smtClean="0"/>
              <a:t>性別必須為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信箱必須為信箱</a:t>
            </a:r>
            <a:r>
              <a:rPr lang="zh-TW" altLang="en-US" dirty="0" smtClean="0"/>
              <a:t>格式、</a:t>
            </a:r>
            <a:r>
              <a:rPr lang="en-US" altLang="zh-TW" dirty="0"/>
              <a:t> 20</a:t>
            </a:r>
            <a:r>
              <a:rPr lang="zh-TW" altLang="en-US" dirty="0"/>
              <a:t>字元</a:t>
            </a:r>
            <a:r>
              <a:rPr lang="zh-TW" altLang="en-US" dirty="0" smtClean="0"/>
              <a:t>以內</a:t>
            </a:r>
            <a:endParaRPr lang="en-US" altLang="zh-TW" dirty="0" smtClean="0"/>
          </a:p>
          <a:p>
            <a:r>
              <a:rPr lang="zh-TW" altLang="en-US" dirty="0"/>
              <a:t>擅長程式</a:t>
            </a:r>
            <a:r>
              <a:rPr lang="zh-TW" altLang="en-US" dirty="0" smtClean="0"/>
              <a:t>語言可沒選、有選必須為大於</a:t>
            </a:r>
            <a:r>
              <a:rPr lang="en-US" altLang="zh-TW" dirty="0"/>
              <a:t>0</a:t>
            </a:r>
            <a:r>
              <a:rPr lang="zh-TW" altLang="en-US" dirty="0" smtClean="0"/>
              <a:t>、小於</a:t>
            </a:r>
            <a:r>
              <a:rPr lang="en-US" altLang="zh-TW" dirty="0" smtClean="0"/>
              <a:t>6</a:t>
            </a:r>
            <a:r>
              <a:rPr lang="zh-TW" altLang="en-US" dirty="0" smtClean="0"/>
              <a:t>、整數</a:t>
            </a:r>
            <a:endParaRPr lang="en-US" altLang="zh-TW" dirty="0" smtClean="0"/>
          </a:p>
          <a:p>
            <a:r>
              <a:rPr lang="zh-TW" altLang="en-US" dirty="0" smtClean="0"/>
              <a:t>密碼英文大小寫</a:t>
            </a:r>
            <a:r>
              <a:rPr lang="en-US" altLang="zh-TW" dirty="0" smtClean="0"/>
              <a:t>+</a:t>
            </a:r>
            <a:r>
              <a:rPr lang="zh-TW" altLang="en-US" dirty="0" smtClean="0"/>
              <a:t>數字、至少</a:t>
            </a:r>
            <a:r>
              <a:rPr lang="en-US" altLang="zh-TW" dirty="0" smtClean="0"/>
              <a:t>8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zh-TW" altLang="en-US" dirty="0" smtClean="0"/>
              <a:t>學歷必須為大於</a:t>
            </a:r>
            <a:r>
              <a:rPr lang="en-US" altLang="zh-TW" dirty="0"/>
              <a:t>0</a:t>
            </a:r>
            <a:r>
              <a:rPr lang="zh-TW" altLang="en-US" dirty="0" smtClean="0"/>
              <a:t>、小於</a:t>
            </a:r>
            <a:r>
              <a:rPr lang="en-US" altLang="zh-TW" dirty="0" smtClean="0"/>
              <a:t>8</a:t>
            </a:r>
            <a:r>
              <a:rPr lang="zh-TW" altLang="en-US" dirty="0" smtClean="0"/>
              <a:t>、整數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6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</a:t>
            </a:r>
            <a:r>
              <a:rPr lang="zh-TW" altLang="en-US" dirty="0" smtClean="0"/>
              <a:t>檢查程式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3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1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資料寫入</a:t>
            </a:r>
            <a:r>
              <a:rPr lang="en-US" altLang="zh-TW" dirty="0" smtClean="0"/>
              <a:t>DB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密碼雜湊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10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檢查輸入資料</a:t>
            </a:r>
            <a:endParaRPr lang="en-US" altLang="zh-TW" dirty="0" smtClean="0"/>
          </a:p>
          <a:p>
            <a:r>
              <a:rPr lang="zh-TW" altLang="en-US" dirty="0" smtClean="0"/>
              <a:t>資料庫抓出比對</a:t>
            </a:r>
            <a:endParaRPr lang="en-US" altLang="zh-TW" dirty="0" smtClean="0"/>
          </a:p>
          <a:p>
            <a:r>
              <a:rPr lang="zh-TW" altLang="en-US" dirty="0"/>
              <a:t>寫入</a:t>
            </a:r>
            <a:r>
              <a:rPr lang="en-US" altLang="zh-TW" dirty="0" smtClean="0"/>
              <a:t>session</a:t>
            </a:r>
          </a:p>
          <a:p>
            <a:r>
              <a:rPr lang="zh-TW" altLang="en-US" dirty="0" smtClean="0"/>
              <a:t>已登入進首頁</a:t>
            </a:r>
            <a:r>
              <a:rPr lang="en-US" altLang="zh-TW" dirty="0" smtClean="0"/>
              <a:t>(</a:t>
            </a:r>
            <a:r>
              <a:rPr lang="zh-TW" altLang="en-US" dirty="0" smtClean="0"/>
              <a:t>生命週期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9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一般會員可瀏覽網頁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5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權限</a:t>
            </a:r>
            <a:r>
              <a:rPr lang="zh-TW" altLang="en-US" dirty="0"/>
              <a:t>控制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網站內某些網頁或功能只有會員才能使用</a:t>
            </a:r>
            <a:endParaRPr lang="en-US" altLang="zh-TW" dirty="0" smtClean="0"/>
          </a:p>
          <a:p>
            <a:pPr lvl="1"/>
            <a:r>
              <a:rPr lang="zh-TW" altLang="en-US" dirty="0"/>
              <a:t>網站內某些網頁或功能</a:t>
            </a:r>
            <a:r>
              <a:rPr lang="zh-TW" altLang="en-US" dirty="0" smtClean="0"/>
              <a:t>只有某些角色的會員</a:t>
            </a:r>
            <a:r>
              <a:rPr lang="zh-TW" altLang="en-US" dirty="0"/>
              <a:t>才能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會員角色</a:t>
            </a:r>
            <a:endParaRPr lang="en-US" altLang="zh-TW" dirty="0" smtClean="0"/>
          </a:p>
          <a:p>
            <a:pPr lvl="1"/>
            <a:r>
              <a:rPr lang="zh-TW" altLang="en-US" dirty="0"/>
              <a:t>一般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功能規劃</a:t>
            </a:r>
            <a:endParaRPr lang="en-US" altLang="zh-TW" dirty="0"/>
          </a:p>
          <a:p>
            <a:pPr lvl="1"/>
            <a:r>
              <a:rPr lang="zh-TW" altLang="en-US" dirty="0"/>
              <a:t>註冊功能</a:t>
            </a:r>
            <a:endParaRPr lang="en-US" altLang="zh-TW" dirty="0"/>
          </a:p>
          <a:p>
            <a:pPr lvl="1"/>
            <a:r>
              <a:rPr lang="zh-TW" altLang="en-US" dirty="0"/>
              <a:t>登入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高級會員才可瀏覽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9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未登入狀態</a:t>
            </a:r>
            <a:r>
              <a:rPr lang="zh-TW" altLang="en-US" dirty="0"/>
              <a:t>下可以瀏覽的網頁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pPr lvl="1"/>
            <a:r>
              <a:rPr lang="zh-TW" altLang="en-US" dirty="0" smtClean="0"/>
              <a:t>登入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購買商品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下會員身分為高級會員</a:t>
            </a:r>
            <a:r>
              <a:rPr lang="zh-TW" altLang="en-US" dirty="0"/>
              <a:t>才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r>
              <a:rPr lang="zh-TW" altLang="en-US" dirty="0"/>
              <a:t>區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7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呈現無瀏覽權限網頁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err="1" smtClean="0"/>
              <a:t>marst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80" y="2176230"/>
            <a:ext cx="10289809" cy="43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關於</a:t>
            </a:r>
            <a:r>
              <a:rPr lang="zh-TW" altLang="en-US" dirty="0"/>
              <a:t>我們網頁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</a:t>
            </a:r>
            <a:r>
              <a:rPr lang="zh-TW" altLang="en-US" dirty="0"/>
              <a:t>我們網頁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4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8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481</Words>
  <Application>Microsoft Office PowerPoint</Application>
  <PresentationFormat>寬螢幕</PresentationFormat>
  <Paragraphs>139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網頁規劃</vt:lpstr>
      <vt:lpstr>網頁規劃</vt:lpstr>
      <vt:lpstr>未登入狀態下可以瀏覽的網頁</vt:lpstr>
      <vt:lpstr>未登入狀態下可以瀏覽的網頁</vt:lpstr>
      <vt:lpstr>首頁</vt:lpstr>
      <vt:lpstr>關於我們網頁</vt:lpstr>
      <vt:lpstr>登入網頁</vt:lpstr>
      <vt:lpstr>註冊網頁</vt:lpstr>
      <vt:lpstr>顯示無瀏覽權限網頁</vt:lpstr>
      <vt:lpstr>不用登入就可以瀏覽的marst page</vt:lpstr>
      <vt:lpstr>首頁網頁</vt:lpstr>
      <vt:lpstr>關於我們網頁</vt:lpstr>
      <vt:lpstr>登入網頁</vt:lpstr>
      <vt:lpstr>登入網頁</vt:lpstr>
      <vt:lpstr>註冊網頁</vt:lpstr>
      <vt:lpstr>註冊網頁</vt:lpstr>
      <vt:lpstr>註冊網頁</vt:lpstr>
      <vt:lpstr>顯示無瀏覽權限網頁</vt:lpstr>
      <vt:lpstr>實作功能</vt:lpstr>
      <vt:lpstr>註冊網頁處理邏輯</vt:lpstr>
      <vt:lpstr>檢查資料</vt:lpstr>
      <vt:lpstr>註冊資料檢查邏輯</vt:lpstr>
      <vt:lpstr>註冊資料檢查程式</vt:lpstr>
      <vt:lpstr>檢查帳號重複註冊程式</vt:lpstr>
      <vt:lpstr>註冊資料寫入DB程式</vt:lpstr>
      <vt:lpstr>登入</vt:lpstr>
      <vt:lpstr>一般會員可瀏覽網頁</vt:lpstr>
      <vt:lpstr>高級會員才可瀏覽網頁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143</cp:revision>
  <dcterms:created xsi:type="dcterms:W3CDTF">2022-01-20T13:08:53Z</dcterms:created>
  <dcterms:modified xsi:type="dcterms:W3CDTF">2022-03-27T13:56:32Z</dcterms:modified>
</cp:coreProperties>
</file>