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6" r:id="rId4"/>
    <p:sldId id="267" r:id="rId5"/>
    <p:sldId id="282" r:id="rId6"/>
    <p:sldId id="275" r:id="rId7"/>
    <p:sldId id="274" r:id="rId8"/>
    <p:sldId id="287" r:id="rId9"/>
    <p:sldId id="284" r:id="rId10"/>
    <p:sldId id="285" r:id="rId11"/>
    <p:sldId id="283" r:id="rId12"/>
    <p:sldId id="286" r:id="rId13"/>
    <p:sldId id="288" r:id="rId14"/>
    <p:sldId id="294" r:id="rId15"/>
    <p:sldId id="269" r:id="rId16"/>
    <p:sldId id="292" r:id="rId17"/>
    <p:sldId id="270" r:id="rId18"/>
    <p:sldId id="289" r:id="rId19"/>
    <p:sldId id="291" r:id="rId20"/>
    <p:sldId id="293" r:id="rId21"/>
    <p:sldId id="295" r:id="rId22"/>
    <p:sldId id="296" r:id="rId23"/>
    <p:sldId id="297" r:id="rId24"/>
    <p:sldId id="298" r:id="rId25"/>
    <p:sldId id="299" r:id="rId26"/>
    <p:sldId id="303" r:id="rId27"/>
    <p:sldId id="300" r:id="rId28"/>
    <p:sldId id="304" r:id="rId29"/>
    <p:sldId id="307" r:id="rId30"/>
    <p:sldId id="308" r:id="rId31"/>
    <p:sldId id="306" r:id="rId32"/>
    <p:sldId id="305" r:id="rId33"/>
    <p:sldId id="302" r:id="rId34"/>
    <p:sldId id="271" r:id="rId35"/>
    <p:sldId id="272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註冊網頁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8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顯示</a:t>
            </a:r>
            <a:r>
              <a:rPr lang="zh-TW" altLang="en-US" dirty="0" smtClean="0"/>
              <a:t>無</a:t>
            </a:r>
            <a:r>
              <a:rPr lang="zh-TW" altLang="en-US" dirty="0"/>
              <a:t>瀏覽權限網頁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呈現無瀏覽權限網頁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06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不用登入就可以瀏覽的</a:t>
            </a:r>
            <a:r>
              <a:rPr lang="en-US" altLang="zh-TW" dirty="0" err="1"/>
              <a:t>marst</a:t>
            </a:r>
            <a:r>
              <a:rPr lang="zh-TW" altLang="en-US" dirty="0"/>
              <a:t>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TW" altLang="en-US" dirty="0"/>
              <a:t>設定導覽</a:t>
            </a:r>
            <a:r>
              <a:rPr lang="zh-TW" altLang="en-US" dirty="0" smtClean="0"/>
              <a:t>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Logo</a:t>
            </a:r>
          </a:p>
          <a:p>
            <a:pPr lvl="1"/>
            <a:r>
              <a:rPr lang="zh-TW" altLang="en-US" dirty="0" smtClean="0"/>
              <a:t>登入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購買</a:t>
            </a:r>
            <a:r>
              <a:rPr lang="zh-TW" altLang="en-US" dirty="0" smtClean="0"/>
              <a:t>商品</a:t>
            </a:r>
            <a:endParaRPr lang="en-US" altLang="zh-TW" dirty="0" smtClean="0"/>
          </a:p>
          <a:p>
            <a:pPr lvl="1"/>
            <a:r>
              <a:rPr lang="zh-TW" altLang="en-US" dirty="0"/>
              <a:t>高級會員區</a:t>
            </a:r>
          </a:p>
        </p:txBody>
      </p:sp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86" y="1554161"/>
            <a:ext cx="6055321" cy="46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1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首頁網頁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88" y="1721640"/>
            <a:ext cx="8005586" cy="1413486"/>
          </a:xfrm>
          <a:prstGeom prst="rect">
            <a:avLst/>
          </a:prstGeom>
        </p:spPr>
      </p:pic>
      <p:pic>
        <p:nvPicPr>
          <p:cNvPr id="8" name="內容版面配置區 3" descr="畫面剪輯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" r="58831" b="16588"/>
          <a:stretch/>
        </p:blipFill>
        <p:spPr>
          <a:xfrm>
            <a:off x="1315487" y="3349869"/>
            <a:ext cx="3001535" cy="3052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2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關於我們網頁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58"/>
          <a:stretch/>
        </p:blipFill>
        <p:spPr>
          <a:xfrm>
            <a:off x="1223930" y="3640015"/>
            <a:ext cx="2532778" cy="2461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58862"/>
            <a:ext cx="8007880" cy="147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需要元素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帳號輸入框</a:t>
            </a:r>
            <a:endParaRPr lang="en-US" altLang="zh-TW" dirty="0" smtClean="0"/>
          </a:p>
          <a:p>
            <a:pPr lvl="1"/>
            <a:r>
              <a:rPr lang="zh-TW" altLang="en-US" dirty="0"/>
              <a:t>密碼輸入</a:t>
            </a:r>
            <a:r>
              <a:rPr lang="zh-TW" altLang="en-US" dirty="0" smtClean="0"/>
              <a:t>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送出按鈕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註冊網頁連結</a:t>
            </a:r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71" y="1554162"/>
            <a:ext cx="3824460" cy="4326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5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登入網頁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596646" cy="387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基本資料輸入框</a:t>
            </a:r>
            <a:endParaRPr lang="en-US" altLang="zh-TW" dirty="0" smtClean="0"/>
          </a:p>
          <a:p>
            <a:pPr lvl="1"/>
            <a:r>
              <a:rPr lang="zh-TW" altLang="en-US" dirty="0"/>
              <a:t>帳號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姓名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性別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Email</a:t>
            </a:r>
          </a:p>
          <a:p>
            <a:pPr lvl="1"/>
            <a:r>
              <a:rPr lang="zh-TW" altLang="en-US" dirty="0" smtClean="0"/>
              <a:t>學歷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擅長程式語言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密碼</a:t>
            </a:r>
            <a:endParaRPr lang="en-US" altLang="zh-TW" dirty="0" smtClean="0"/>
          </a:p>
          <a:p>
            <a:pPr lvl="1"/>
            <a:r>
              <a:rPr lang="zh-TW" altLang="en-US" dirty="0"/>
              <a:t>重新</a:t>
            </a:r>
            <a:r>
              <a:rPr lang="zh-TW" altLang="en-US" dirty="0" smtClean="0"/>
              <a:t>輸入密碼</a:t>
            </a:r>
            <a:endParaRPr lang="en-US" altLang="zh-TW" dirty="0" smtClean="0"/>
          </a:p>
          <a:p>
            <a:pPr lvl="1"/>
            <a:r>
              <a:rPr lang="zh-TW" altLang="en-US" dirty="0"/>
              <a:t>送出按鈕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159" y="763062"/>
            <a:ext cx="3124636" cy="5753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50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9" y="1420690"/>
            <a:ext cx="7197530" cy="4980110"/>
          </a:xfrm>
        </p:spPr>
      </p:pic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10" y="1503388"/>
            <a:ext cx="3517860" cy="4897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4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基本資料輸入</a:t>
            </a:r>
            <a:r>
              <a:rPr lang="zh-TW" altLang="en-US" dirty="0" smtClean="0"/>
              <a:t>框綁定</a:t>
            </a:r>
            <a:r>
              <a:rPr lang="en-US" altLang="zh-TW" dirty="0" smtClean="0"/>
              <a:t>DB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zh-TW" altLang="en-US" dirty="0" smtClean="0"/>
              <a:t>性別、學歷、擅長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</p:txBody>
      </p:sp>
      <p:pic>
        <p:nvPicPr>
          <p:cNvPr id="5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2552274"/>
            <a:ext cx="11507806" cy="1431022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5448103"/>
            <a:ext cx="11507806" cy="1409897"/>
          </a:xfrm>
          <a:prstGeom prst="rect">
            <a:avLst/>
          </a:prstGeom>
        </p:spPr>
      </p:pic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4" y="4018467"/>
            <a:ext cx="11507806" cy="13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5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網頁規劃</a:t>
            </a:r>
            <a:endParaRPr lang="zh-TW" altLang="en-US" dirty="0"/>
          </a:p>
          <a:p>
            <a:r>
              <a:rPr lang="zh-TW" altLang="en-US" dirty="0" smtClean="0"/>
              <a:t>實作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顯示無瀏覽權限網頁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3494589"/>
            <a:ext cx="2539178" cy="31308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554162"/>
            <a:ext cx="9124616" cy="18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靜態頁面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/>
          </a:p>
          <a:p>
            <a:pPr lvl="1"/>
            <a:r>
              <a:rPr lang="zh-TW" altLang="en-US" dirty="0"/>
              <a:t>關於我們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r>
              <a:rPr lang="zh-TW" altLang="en-US" dirty="0"/>
              <a:t>動態頁面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18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網頁處理邏輯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32125" y="2220498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輸入資料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2125" y="3015922"/>
            <a:ext cx="1346444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送出資料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47161" y="2077067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資料內容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347160" y="4040829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回饋錯誤訊息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97261" y="5877431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轉</a:t>
            </a:r>
            <a:r>
              <a:rPr lang="zh-TW" altLang="en-US" dirty="0" smtClean="0"/>
              <a:t>至登入頁面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97261" y="4974514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存入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97262" y="3089600"/>
            <a:ext cx="1186962" cy="5099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檢查有無重複註冊</a:t>
            </a:r>
            <a:endParaRPr lang="zh-TW" altLang="en-US" dirty="0"/>
          </a:p>
        </p:txBody>
      </p:sp>
      <p:sp>
        <p:nvSpPr>
          <p:cNvPr id="23" name="流程圖: 決策 22"/>
          <p:cNvSpPr/>
          <p:nvPr/>
        </p:nvSpPr>
        <p:spPr>
          <a:xfrm>
            <a:off x="5146982" y="3015922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sp>
        <p:nvSpPr>
          <p:cNvPr id="24" name="流程圖: 決策 23"/>
          <p:cNvSpPr/>
          <p:nvPr/>
        </p:nvSpPr>
        <p:spPr>
          <a:xfrm>
            <a:off x="7197084" y="3974886"/>
            <a:ext cx="1587317" cy="641839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檢查結果</a:t>
            </a:r>
            <a:endParaRPr lang="zh-TW" altLang="en-US" dirty="0"/>
          </a:p>
        </p:txBody>
      </p:sp>
      <p:cxnSp>
        <p:nvCxnSpPr>
          <p:cNvPr id="30" name="肘形接點 29"/>
          <p:cNvCxnSpPr>
            <a:stCxn id="5" idx="3"/>
            <a:endCxn id="6" idx="1"/>
          </p:cNvCxnSpPr>
          <p:nvPr/>
        </p:nvCxnSpPr>
        <p:spPr>
          <a:xfrm flipV="1">
            <a:off x="4378569" y="2332044"/>
            <a:ext cx="968592" cy="93885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2"/>
            <a:endCxn id="5" idx="0"/>
          </p:cNvCxnSpPr>
          <p:nvPr/>
        </p:nvCxnSpPr>
        <p:spPr>
          <a:xfrm>
            <a:off x="3705347" y="2730452"/>
            <a:ext cx="0" cy="2854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79" idx="2"/>
            <a:endCxn id="4" idx="0"/>
          </p:cNvCxnSpPr>
          <p:nvPr/>
        </p:nvCxnSpPr>
        <p:spPr>
          <a:xfrm>
            <a:off x="3705347" y="1943823"/>
            <a:ext cx="0" cy="27667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6" idx="2"/>
            <a:endCxn id="23" idx="0"/>
          </p:cNvCxnSpPr>
          <p:nvPr/>
        </p:nvCxnSpPr>
        <p:spPr>
          <a:xfrm flipH="1">
            <a:off x="5940641" y="2587021"/>
            <a:ext cx="1" cy="42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3" idx="2"/>
            <a:endCxn id="7" idx="0"/>
          </p:cNvCxnSpPr>
          <p:nvPr/>
        </p:nvCxnSpPr>
        <p:spPr>
          <a:xfrm>
            <a:off x="5940641" y="3657761"/>
            <a:ext cx="0" cy="38306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接點 54"/>
          <p:cNvCxnSpPr>
            <a:stCxn id="7" idx="1"/>
            <a:endCxn id="4" idx="1"/>
          </p:cNvCxnSpPr>
          <p:nvPr/>
        </p:nvCxnSpPr>
        <p:spPr>
          <a:xfrm rot="10800000">
            <a:off x="3032126" y="2475476"/>
            <a:ext cx="2315035" cy="1820331"/>
          </a:xfrm>
          <a:prstGeom prst="bentConnector3">
            <a:avLst>
              <a:gd name="adj1" fmla="val 109875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3" idx="3"/>
            <a:endCxn id="11" idx="1"/>
          </p:cNvCxnSpPr>
          <p:nvPr/>
        </p:nvCxnSpPr>
        <p:spPr>
          <a:xfrm>
            <a:off x="6734299" y="3336842"/>
            <a:ext cx="662963" cy="77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11" idx="2"/>
            <a:endCxn id="24" idx="0"/>
          </p:cNvCxnSpPr>
          <p:nvPr/>
        </p:nvCxnSpPr>
        <p:spPr>
          <a:xfrm>
            <a:off x="7990743" y="3599554"/>
            <a:ext cx="0" cy="3753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24" idx="1"/>
            <a:endCxn id="7" idx="3"/>
          </p:cNvCxnSpPr>
          <p:nvPr/>
        </p:nvCxnSpPr>
        <p:spPr>
          <a:xfrm flipH="1">
            <a:off x="6534122" y="4295806"/>
            <a:ext cx="6629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>
            <a:stCxn id="24" idx="2"/>
            <a:endCxn id="9" idx="0"/>
          </p:cNvCxnSpPr>
          <p:nvPr/>
        </p:nvCxnSpPr>
        <p:spPr>
          <a:xfrm flipH="1">
            <a:off x="7990742" y="4616725"/>
            <a:ext cx="1" cy="35778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>
            <a:stCxn id="9" idx="2"/>
            <a:endCxn id="8" idx="0"/>
          </p:cNvCxnSpPr>
          <p:nvPr/>
        </p:nvCxnSpPr>
        <p:spPr>
          <a:xfrm>
            <a:off x="7990742" y="5484468"/>
            <a:ext cx="0" cy="39296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圓角矩形 78"/>
          <p:cNvSpPr/>
          <p:nvPr/>
        </p:nvSpPr>
        <p:spPr>
          <a:xfrm>
            <a:off x="3221770" y="1433869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開始</a:t>
            </a:r>
            <a:endParaRPr lang="zh-TW" altLang="en-US" dirty="0"/>
          </a:p>
        </p:txBody>
      </p:sp>
      <p:sp>
        <p:nvSpPr>
          <p:cNvPr id="95" name="圓角矩形 94"/>
          <p:cNvSpPr/>
          <p:nvPr/>
        </p:nvSpPr>
        <p:spPr>
          <a:xfrm>
            <a:off x="5457063" y="5877431"/>
            <a:ext cx="967154" cy="50995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結束</a:t>
            </a:r>
            <a:endParaRPr lang="zh-TW" altLang="en-US" dirty="0"/>
          </a:p>
        </p:txBody>
      </p:sp>
      <p:cxnSp>
        <p:nvCxnSpPr>
          <p:cNvPr id="96" name="直線單箭頭接點 95"/>
          <p:cNvCxnSpPr>
            <a:stCxn id="8" idx="1"/>
            <a:endCxn id="95" idx="3"/>
          </p:cNvCxnSpPr>
          <p:nvPr/>
        </p:nvCxnSpPr>
        <p:spPr>
          <a:xfrm flipH="1">
            <a:off x="6424217" y="6132408"/>
            <a:ext cx="97304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4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檢查位置</a:t>
            </a:r>
            <a:endParaRPr lang="en-US" altLang="zh-TW" dirty="0" smtClean="0"/>
          </a:p>
          <a:p>
            <a:pPr lvl="1"/>
            <a:r>
              <a:rPr lang="zh-TW" altLang="en-US" dirty="0"/>
              <a:t>前</a:t>
            </a:r>
            <a:r>
              <a:rPr lang="zh-TW" altLang="en-US" dirty="0" smtClean="0"/>
              <a:t>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後端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3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註冊資料檢查邏輯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帳號</a:t>
            </a:r>
            <a:r>
              <a:rPr lang="en-US" altLang="zh-TW" dirty="0" smtClean="0"/>
              <a:t>6~20</a:t>
            </a:r>
            <a:r>
              <a:rPr lang="zh-TW" altLang="en-US" dirty="0" smtClean="0"/>
              <a:t>字元、</a:t>
            </a:r>
            <a:r>
              <a:rPr lang="zh-TW" altLang="en-US" dirty="0" smtClean="0"/>
              <a:t>必須是英文或數字</a:t>
            </a:r>
            <a:endParaRPr lang="en-US" altLang="zh-TW" dirty="0" smtClean="0"/>
          </a:p>
          <a:p>
            <a:r>
              <a:rPr lang="zh-TW" altLang="en-US" dirty="0" smtClean="0"/>
              <a:t>姓名</a:t>
            </a:r>
            <a:r>
              <a:rPr lang="en-US" altLang="zh-TW" dirty="0" smtClean="0"/>
              <a:t>3~20</a:t>
            </a:r>
            <a:r>
              <a:rPr lang="zh-TW" altLang="en-US" dirty="0"/>
              <a:t>字元</a:t>
            </a:r>
            <a:r>
              <a:rPr lang="zh-TW" altLang="en-US" dirty="0" smtClean="0"/>
              <a:t>以內</a:t>
            </a:r>
            <a:endParaRPr lang="en-US" altLang="zh-TW" dirty="0" smtClean="0"/>
          </a:p>
          <a:p>
            <a:r>
              <a:rPr lang="zh-TW" altLang="en-US" dirty="0" smtClean="0"/>
              <a:t>性別必須為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</a:p>
          <a:p>
            <a:r>
              <a:rPr lang="zh-TW" altLang="en-US" dirty="0"/>
              <a:t>信箱必須為信箱</a:t>
            </a:r>
            <a:r>
              <a:rPr lang="zh-TW" altLang="en-US" dirty="0" smtClean="0"/>
              <a:t>格式、</a:t>
            </a:r>
            <a:r>
              <a:rPr lang="en-US" altLang="zh-TW" dirty="0"/>
              <a:t> </a:t>
            </a:r>
            <a:r>
              <a:rPr lang="en-US" altLang="zh-TW" dirty="0" smtClean="0"/>
              <a:t>20</a:t>
            </a:r>
            <a:r>
              <a:rPr lang="zh-TW" altLang="en-US" dirty="0" smtClean="0"/>
              <a:t>字元以內</a:t>
            </a:r>
            <a:endParaRPr lang="en-US" altLang="zh-TW" dirty="0" smtClean="0"/>
          </a:p>
          <a:p>
            <a:r>
              <a:rPr lang="zh-TW" altLang="en-US" dirty="0"/>
              <a:t>學歷必須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1~7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擅長程式語言可沒選、有選必須為</a:t>
            </a:r>
            <a:r>
              <a:rPr lang="en-US" altLang="zh-TW" dirty="0" smtClean="0"/>
              <a:t>1~5</a:t>
            </a:r>
            <a:r>
              <a:rPr lang="zh-TW" altLang="en-US" dirty="0" smtClean="0"/>
              <a:t>整數</a:t>
            </a:r>
            <a:endParaRPr lang="en-US" altLang="zh-TW" dirty="0" smtClean="0"/>
          </a:p>
          <a:p>
            <a:r>
              <a:rPr lang="zh-TW" altLang="en-US" dirty="0" smtClean="0"/>
              <a:t>密碼</a:t>
            </a:r>
            <a:r>
              <a:rPr lang="zh-TW" altLang="en-US" dirty="0" smtClean="0"/>
              <a:t>英文大小寫</a:t>
            </a:r>
            <a:r>
              <a:rPr lang="en-US" altLang="zh-TW" dirty="0" smtClean="0"/>
              <a:t>+</a:t>
            </a:r>
            <a:r>
              <a:rPr lang="zh-TW" altLang="en-US" dirty="0" smtClean="0"/>
              <a:t>數字、至少</a:t>
            </a:r>
            <a:r>
              <a:rPr lang="en-US" altLang="zh-TW" dirty="0" smtClean="0"/>
              <a:t>8</a:t>
            </a:r>
            <a:r>
              <a:rPr lang="zh-TW" altLang="en-US" dirty="0" smtClean="0"/>
              <a:t>碼最多</a:t>
            </a:r>
            <a:r>
              <a:rPr lang="en-US" altLang="zh-TW" dirty="0" smtClean="0"/>
              <a:t>30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密碼與重新輸入密碼必須一致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26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</a:t>
            </a:r>
            <a:r>
              <a:rPr lang="zh-TW" altLang="en-US" dirty="0" smtClean="0"/>
              <a:t>檢查程式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257300"/>
            <a:ext cx="788724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註冊資料檢查程式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223930" y="1666876"/>
            <a:ext cx="3787685" cy="4510088"/>
          </a:xfrm>
        </p:spPr>
        <p:txBody>
          <a:bodyPr/>
          <a:lstStyle/>
          <a:p>
            <a:r>
              <a:rPr lang="zh-TW" altLang="en-US" dirty="0" smtClean="0"/>
              <a:t>用方法整理檢查程式</a:t>
            </a:r>
            <a:endParaRPr lang="zh-TW" altLang="en-US" dirty="0"/>
          </a:p>
        </p:txBody>
      </p:sp>
      <p:pic>
        <p:nvPicPr>
          <p:cNvPr id="7" name="內容版面配置區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1101597"/>
            <a:ext cx="7048500" cy="575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287907"/>
            <a:ext cx="9644062" cy="3654885"/>
          </a:xfrm>
        </p:spPr>
      </p:pic>
    </p:spTree>
    <p:extLst>
      <p:ext uri="{BB962C8B-B14F-4D97-AF65-F5344CB8AC3E}">
        <p14:creationId xmlns:p14="http://schemas.microsoft.com/office/powerpoint/2010/main" val="35841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檢查帳號重複註冊程式</a:t>
            </a:r>
            <a:endParaRPr lang="zh-TW" altLang="en-US" dirty="0"/>
          </a:p>
        </p:txBody>
      </p:sp>
      <p:pic>
        <p:nvPicPr>
          <p:cNvPr id="5" name="內容版面配置區 4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310720"/>
            <a:ext cx="4477205" cy="3163599"/>
          </a:xfrm>
        </p:spPr>
      </p:pic>
    </p:spTree>
    <p:extLst>
      <p:ext uri="{BB962C8B-B14F-4D97-AF65-F5344CB8AC3E}">
        <p14:creationId xmlns:p14="http://schemas.microsoft.com/office/powerpoint/2010/main" val="128528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4" y="1214195"/>
            <a:ext cx="8985738" cy="5566032"/>
          </a:xfrm>
        </p:spPr>
      </p:pic>
    </p:spTree>
    <p:extLst>
      <p:ext uri="{BB962C8B-B14F-4D97-AF65-F5344CB8AC3E}">
        <p14:creationId xmlns:p14="http://schemas.microsoft.com/office/powerpoint/2010/main" val="25187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權限</a:t>
            </a:r>
            <a:r>
              <a:rPr lang="zh-TW" altLang="en-US" dirty="0"/>
              <a:t>控制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網站內某些網頁或功能只有會員才能使用</a:t>
            </a:r>
            <a:endParaRPr lang="en-US" altLang="zh-TW" dirty="0" smtClean="0"/>
          </a:p>
          <a:p>
            <a:pPr lvl="1"/>
            <a:r>
              <a:rPr lang="zh-TW" altLang="en-US" dirty="0"/>
              <a:t>網站內某些網頁或功能</a:t>
            </a:r>
            <a:r>
              <a:rPr lang="zh-TW" altLang="en-US" dirty="0" smtClean="0"/>
              <a:t>只有某些角色的會員</a:t>
            </a:r>
            <a:r>
              <a:rPr lang="zh-TW" altLang="en-US" dirty="0"/>
              <a:t>才能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會員角色</a:t>
            </a:r>
            <a:endParaRPr lang="en-US" altLang="zh-TW" dirty="0" smtClean="0"/>
          </a:p>
          <a:p>
            <a:pPr lvl="1"/>
            <a:r>
              <a:rPr lang="zh-TW" altLang="en-US" dirty="0"/>
              <a:t>一般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/>
              <a:t>功能規劃</a:t>
            </a:r>
            <a:endParaRPr lang="en-US" altLang="zh-TW" dirty="0"/>
          </a:p>
          <a:p>
            <a:pPr lvl="1"/>
            <a:r>
              <a:rPr lang="zh-TW" altLang="en-US" dirty="0"/>
              <a:t>註冊功能</a:t>
            </a:r>
            <a:endParaRPr lang="en-US" altLang="zh-TW" dirty="0"/>
          </a:p>
          <a:p>
            <a:pPr lvl="1"/>
            <a:r>
              <a:rPr lang="zh-TW" altLang="en-US" dirty="0"/>
              <a:t>登入</a:t>
            </a:r>
            <a:r>
              <a:rPr lang="zh-TW" altLang="en-US" dirty="0" smtClean="0"/>
              <a:t>功能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註冊資料寫入</a:t>
            </a:r>
            <a:r>
              <a:rPr lang="en-US" altLang="zh-TW" dirty="0"/>
              <a:t>DB</a:t>
            </a:r>
            <a:r>
              <a:rPr lang="zh-TW" altLang="en-US" dirty="0"/>
              <a:t>程式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76" y="1666875"/>
            <a:ext cx="9264436" cy="4510088"/>
          </a:xfrm>
        </p:spPr>
      </p:pic>
    </p:spTree>
    <p:extLst>
      <p:ext uri="{BB962C8B-B14F-4D97-AF65-F5344CB8AC3E}">
        <p14:creationId xmlns:p14="http://schemas.microsoft.com/office/powerpoint/2010/main" val="32326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48" y="1554162"/>
            <a:ext cx="4145536" cy="39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  <a:r>
              <a:rPr lang="zh-TW" altLang="en-US" dirty="0" smtClean="0"/>
              <a:t>資料寫入</a:t>
            </a:r>
            <a:r>
              <a:rPr lang="en-US" altLang="zh-TW" dirty="0" smtClean="0"/>
              <a:t>DB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密碼雜湊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46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檢查輸入資料</a:t>
            </a:r>
            <a:endParaRPr lang="en-US" altLang="zh-TW" dirty="0" smtClean="0"/>
          </a:p>
          <a:p>
            <a:r>
              <a:rPr lang="zh-TW" altLang="en-US" dirty="0" smtClean="0"/>
              <a:t>資料庫抓出比對</a:t>
            </a:r>
            <a:endParaRPr lang="en-US" altLang="zh-TW" dirty="0" smtClean="0"/>
          </a:p>
          <a:p>
            <a:r>
              <a:rPr lang="zh-TW" altLang="en-US" dirty="0"/>
              <a:t>寫入</a:t>
            </a:r>
            <a:r>
              <a:rPr lang="en-US" altLang="zh-TW" dirty="0" smtClean="0"/>
              <a:t>session</a:t>
            </a:r>
          </a:p>
          <a:p>
            <a:r>
              <a:rPr lang="zh-TW" altLang="en-US" dirty="0" smtClean="0"/>
              <a:t>已登入進首頁</a:t>
            </a:r>
            <a:r>
              <a:rPr lang="en-US" altLang="zh-TW" dirty="0" smtClean="0"/>
              <a:t>(</a:t>
            </a:r>
            <a:r>
              <a:rPr lang="zh-TW" altLang="en-US" dirty="0" smtClean="0"/>
              <a:t>生命週期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39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一般會員可瀏覽網頁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755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高級會員才可瀏覽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9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網頁規劃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未登入狀態</a:t>
            </a:r>
            <a:r>
              <a:rPr lang="zh-TW" altLang="en-US" dirty="0"/>
              <a:t>下可以瀏覽的網頁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關於我們</a:t>
            </a:r>
            <a:endParaRPr lang="en-US" altLang="zh-TW" dirty="0" smtClean="0"/>
          </a:p>
          <a:p>
            <a:pPr lvl="1"/>
            <a:r>
              <a:rPr lang="zh-TW" altLang="en-US" dirty="0"/>
              <a:t>呈現無瀏覽權限</a:t>
            </a:r>
            <a:r>
              <a:rPr lang="zh-TW" altLang="en-US" dirty="0" smtClean="0"/>
              <a:t>網頁</a:t>
            </a:r>
            <a:endParaRPr lang="en-US" altLang="zh-TW" dirty="0" smtClean="0"/>
          </a:p>
          <a:p>
            <a:pPr lvl="1"/>
            <a:r>
              <a:rPr lang="zh-TW" altLang="en-US" dirty="0"/>
              <a:t>註冊</a:t>
            </a:r>
            <a:r>
              <a:rPr lang="zh-TW" altLang="en-US" dirty="0" smtClean="0"/>
              <a:t>網頁</a:t>
            </a:r>
            <a:endParaRPr lang="en-US" altLang="zh-TW" dirty="0"/>
          </a:p>
          <a:p>
            <a:pPr lvl="1"/>
            <a:r>
              <a:rPr lang="zh-TW" altLang="en-US" dirty="0" smtClean="0"/>
              <a:t>登入</a:t>
            </a:r>
            <a:r>
              <a:rPr lang="zh-TW" altLang="en-US" dirty="0"/>
              <a:t>網頁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購買商品</a:t>
            </a:r>
            <a:endParaRPr lang="en-US" altLang="zh-TW" dirty="0" smtClean="0"/>
          </a:p>
          <a:p>
            <a:r>
              <a:rPr lang="zh-TW" altLang="en-US" dirty="0" smtClean="0"/>
              <a:t>登入</a:t>
            </a:r>
            <a:r>
              <a:rPr lang="zh-TW" altLang="en-US" dirty="0"/>
              <a:t>狀態</a:t>
            </a:r>
            <a:r>
              <a:rPr lang="zh-TW" altLang="en-US" dirty="0" smtClean="0"/>
              <a:t>下會員身分為高級會員</a:t>
            </a:r>
            <a:r>
              <a:rPr lang="zh-TW" altLang="en-US" dirty="0"/>
              <a:t>才</a:t>
            </a:r>
            <a:r>
              <a:rPr lang="zh-TW" altLang="en-US" dirty="0" smtClean="0"/>
              <a:t>可以瀏覽</a:t>
            </a:r>
            <a:r>
              <a:rPr lang="zh-TW" altLang="en-US" dirty="0"/>
              <a:t>的網頁</a:t>
            </a:r>
            <a:endParaRPr lang="en-US" altLang="zh-TW" dirty="0" smtClean="0"/>
          </a:p>
          <a:p>
            <a:pPr lvl="1"/>
            <a:r>
              <a:rPr lang="zh-TW" altLang="en-US" dirty="0"/>
              <a:t>高級</a:t>
            </a:r>
            <a:r>
              <a:rPr lang="zh-TW" altLang="en-US" dirty="0" smtClean="0"/>
              <a:t>會員</a:t>
            </a:r>
            <a:r>
              <a:rPr lang="zh-TW" altLang="en-US" dirty="0"/>
              <a:t>區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78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建置</a:t>
            </a:r>
            <a:r>
              <a:rPr lang="en-US" altLang="zh-TW" dirty="0" err="1"/>
              <a:t>marst</a:t>
            </a:r>
            <a:r>
              <a:rPr lang="en-US" altLang="zh-TW" dirty="0"/>
              <a:t> page</a:t>
            </a:r>
            <a:endParaRPr lang="zh-TW" altLang="en-US" dirty="0"/>
          </a:p>
          <a:p>
            <a:r>
              <a:rPr lang="zh-TW" altLang="en-US" dirty="0" smtClean="0"/>
              <a:t>建置</a:t>
            </a:r>
            <a:r>
              <a:rPr lang="en-US" altLang="zh-TW" dirty="0" smtClean="0"/>
              <a:t>web page</a:t>
            </a:r>
          </a:p>
          <a:p>
            <a:pPr lvl="1"/>
            <a:r>
              <a:rPr lang="zh-TW" altLang="en-US" dirty="0" smtClean="0"/>
              <a:t>首頁</a:t>
            </a:r>
            <a:endParaRPr lang="en-US" altLang="zh-TW" dirty="0" smtClean="0"/>
          </a:p>
          <a:p>
            <a:pPr lvl="1"/>
            <a:r>
              <a:rPr lang="zh-TW" altLang="en-US" dirty="0"/>
              <a:t>關於</a:t>
            </a:r>
            <a:r>
              <a:rPr lang="zh-TW" altLang="en-US" dirty="0" smtClean="0"/>
              <a:t>我們</a:t>
            </a:r>
            <a:endParaRPr lang="en-US" altLang="zh-TW" dirty="0"/>
          </a:p>
          <a:p>
            <a:pPr lvl="1"/>
            <a:r>
              <a:rPr lang="zh-TW" altLang="en-US" dirty="0"/>
              <a:t>呈現無瀏覽權限網頁</a:t>
            </a:r>
            <a:endParaRPr lang="en-US" altLang="zh-TW" dirty="0"/>
          </a:p>
          <a:p>
            <a:pPr lvl="1"/>
            <a:r>
              <a:rPr lang="zh-TW" altLang="en-US" dirty="0"/>
              <a:t>註冊網頁</a:t>
            </a:r>
            <a:endParaRPr lang="en-US" altLang="zh-TW" dirty="0"/>
          </a:p>
          <a:p>
            <a:pPr lvl="1"/>
            <a:r>
              <a:rPr lang="zh-TW" altLang="en-US" dirty="0"/>
              <a:t>登入網頁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8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未登入狀態下可以瀏覽的</a:t>
            </a:r>
            <a:r>
              <a:rPr lang="zh-TW" altLang="en-US" dirty="0" smtClean="0"/>
              <a:t>網頁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建置</a:t>
            </a:r>
            <a:r>
              <a:rPr lang="en-US" altLang="zh-TW" dirty="0" err="1" smtClean="0"/>
              <a:t>marst</a:t>
            </a:r>
            <a:r>
              <a:rPr lang="en-US" altLang="zh-TW" dirty="0" smtClean="0"/>
              <a:t> page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280" y="2176230"/>
            <a:ext cx="10289809" cy="43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首頁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99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關於</a:t>
            </a:r>
            <a:r>
              <a:rPr lang="zh-TW" altLang="en-US" dirty="0"/>
              <a:t>我們網頁</a:t>
            </a:r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關於我們網頁</a:t>
            </a:r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46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20" name="矩形 19"/>
          <p:cNvSpPr/>
          <p:nvPr/>
        </p:nvSpPr>
        <p:spPr>
          <a:xfrm>
            <a:off x="2735536" y="2020644"/>
            <a:ext cx="6312877" cy="317560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485813" y="2416420"/>
            <a:ext cx="4812322" cy="2464776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2155245" y="3789484"/>
            <a:ext cx="955429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62529" y="3866974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24" name="向右箭號 23"/>
          <p:cNvSpPr/>
          <p:nvPr/>
        </p:nvSpPr>
        <p:spPr>
          <a:xfrm rot="10800000">
            <a:off x="7984544" y="3415811"/>
            <a:ext cx="1518871" cy="46599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610308" y="3455349"/>
            <a:ext cx="125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Page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595716" y="253933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登入網頁</a:t>
            </a:r>
            <a:endParaRPr lang="en-US" altLang="zh-TW" dirty="0"/>
          </a:p>
        </p:txBody>
      </p:sp>
      <p:sp>
        <p:nvSpPr>
          <p:cNvPr id="12" name="矩形 11"/>
          <p:cNvSpPr/>
          <p:nvPr/>
        </p:nvSpPr>
        <p:spPr>
          <a:xfrm>
            <a:off x="2855698" y="204122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不用登入就可以瀏覽的</a:t>
            </a:r>
            <a:r>
              <a:rPr lang="en-US" altLang="zh-TW" dirty="0" err="1" smtClean="0"/>
              <a:t>marst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58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522</Words>
  <Application>Microsoft Office PowerPoint</Application>
  <PresentationFormat>寬螢幕</PresentationFormat>
  <Paragraphs>150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39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網頁規劃</vt:lpstr>
      <vt:lpstr>網頁規劃</vt:lpstr>
      <vt:lpstr>未登入狀態下可以瀏覽的網頁</vt:lpstr>
      <vt:lpstr>未登入狀態下可以瀏覽的網頁</vt:lpstr>
      <vt:lpstr>首頁</vt:lpstr>
      <vt:lpstr>關於我們網頁</vt:lpstr>
      <vt:lpstr>登入網頁</vt:lpstr>
      <vt:lpstr>註冊網頁</vt:lpstr>
      <vt:lpstr>顯示無瀏覽權限網頁</vt:lpstr>
      <vt:lpstr>不用登入就可以瀏覽的marst page</vt:lpstr>
      <vt:lpstr>首頁網頁</vt:lpstr>
      <vt:lpstr>關於我們網頁</vt:lpstr>
      <vt:lpstr>登入網頁</vt:lpstr>
      <vt:lpstr>登入網頁</vt:lpstr>
      <vt:lpstr>註冊網頁</vt:lpstr>
      <vt:lpstr>註冊網頁</vt:lpstr>
      <vt:lpstr>註冊網頁</vt:lpstr>
      <vt:lpstr>顯示無瀏覽權限網頁</vt:lpstr>
      <vt:lpstr>實作功能</vt:lpstr>
      <vt:lpstr>註冊網頁處理邏輯</vt:lpstr>
      <vt:lpstr>檢查資料</vt:lpstr>
      <vt:lpstr>註冊資料檢查邏輯</vt:lpstr>
      <vt:lpstr>註冊資料檢查程式</vt:lpstr>
      <vt:lpstr>註冊資料檢查程式</vt:lpstr>
      <vt:lpstr>檢查帳號重複註冊程式</vt:lpstr>
      <vt:lpstr>檢查帳號重複註冊程式</vt:lpstr>
      <vt:lpstr>註冊資料寫入DB程式</vt:lpstr>
      <vt:lpstr>註冊資料寫入DB程式</vt:lpstr>
      <vt:lpstr>註冊資料寫入DB程式</vt:lpstr>
      <vt:lpstr>註冊資料寫入DB程式</vt:lpstr>
      <vt:lpstr>登入</vt:lpstr>
      <vt:lpstr>一般會員可瀏覽網頁</vt:lpstr>
      <vt:lpstr>高級會員才可瀏覽網頁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163</cp:revision>
  <dcterms:created xsi:type="dcterms:W3CDTF">2022-01-20T13:08:53Z</dcterms:created>
  <dcterms:modified xsi:type="dcterms:W3CDTF">2022-03-28T14:03:58Z</dcterms:modified>
</cp:coreProperties>
</file>