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  <a:r>
              <a:rPr lang="en-US" altLang="zh-TW" dirty="0"/>
              <a:t>UI</a:t>
            </a:r>
            <a:r>
              <a:rPr lang="zh-TW" altLang="en-US" dirty="0"/>
              <a:t>優化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23930" y="1666876"/>
            <a:ext cx="6240739" cy="4510088"/>
          </a:xfrm>
        </p:spPr>
        <p:txBody>
          <a:bodyPr>
            <a:normAutofit/>
          </a:bodyPr>
          <a:lstStyle/>
          <a:p>
            <a:r>
              <a:rPr lang="en-US" altLang="zh-TW" dirty="0"/>
              <a:t>UI</a:t>
            </a:r>
            <a:r>
              <a:rPr lang="zh-TW" altLang="en-US" dirty="0"/>
              <a:t>優化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網頁頂部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Marst</a:t>
            </a:r>
            <a:r>
              <a:rPr lang="en-US" altLang="zh-TW" dirty="0" smtClean="0"/>
              <a:t> Page)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登入網頁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sz="2400" dirty="0"/>
              <a:t>CSS</a:t>
            </a:r>
            <a:r>
              <a:rPr lang="zh-TW" altLang="en-US" sz="2400" dirty="0"/>
              <a:t>基礎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CSS</a:t>
            </a:r>
            <a:r>
              <a:rPr lang="zh-TW" altLang="en-US" sz="2000" dirty="0"/>
              <a:t>選取器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文字設定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盒模型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背景</a:t>
            </a:r>
            <a:r>
              <a:rPr lang="zh-TW" altLang="en-US" sz="2000" dirty="0"/>
              <a:t>設定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Display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內容版面配置區 5"/>
          <p:cNvSpPr txBox="1">
            <a:spLocks/>
          </p:cNvSpPr>
          <p:nvPr/>
        </p:nvSpPr>
        <p:spPr>
          <a:xfrm>
            <a:off x="7693270" y="1952258"/>
            <a:ext cx="2549769" cy="45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519854" y="4073129"/>
            <a:ext cx="2019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定位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動畫效果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僞類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CSS Reset</a:t>
            </a:r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網頁頂部</a:t>
            </a:r>
            <a:r>
              <a:rPr lang="en-US" altLang="zh-TW" dirty="0"/>
              <a:t>(</a:t>
            </a:r>
            <a:r>
              <a:rPr lang="en-US" altLang="zh-TW" dirty="0" err="1"/>
              <a:t>Marst</a:t>
            </a:r>
            <a:r>
              <a:rPr lang="en-US" altLang="zh-TW" dirty="0"/>
              <a:t> Page)</a:t>
            </a:r>
            <a:r>
              <a:rPr lang="zh-TW" altLang="en-US" dirty="0"/>
              <a:t>選單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059544" y="2600936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09821" y="2996712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479253" y="4369776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86537" y="444726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8308552" y="3996103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934316" y="4035641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19724" y="31196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3179706" y="262152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5400000">
            <a:off x="7735617" y="2225890"/>
            <a:ext cx="653499" cy="492369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037612" y="1638263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CSS </a:t>
            </a:r>
            <a:r>
              <a:rPr lang="zh-TW" altLang="en-US" sz="2400" dirty="0" smtClean="0">
                <a:solidFill>
                  <a:srgbClr val="FF0000"/>
                </a:solidFill>
              </a:rPr>
              <a:t>美化</a:t>
            </a:r>
            <a:r>
              <a:rPr lang="en-US" altLang="zh-TW" sz="2400" dirty="0" smtClean="0">
                <a:solidFill>
                  <a:srgbClr val="FF0000"/>
                </a:solidFill>
              </a:rPr>
              <a:t> Master Page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選單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網頁頂部</a:t>
            </a:r>
            <a:r>
              <a:rPr lang="en-US" altLang="zh-TW" dirty="0"/>
              <a:t>(</a:t>
            </a:r>
            <a:r>
              <a:rPr lang="en-US" altLang="zh-TW" dirty="0" err="1"/>
              <a:t>Marst</a:t>
            </a:r>
            <a:r>
              <a:rPr lang="en-US" altLang="zh-TW" dirty="0"/>
              <a:t> Page)</a:t>
            </a:r>
            <a:r>
              <a:rPr lang="zh-TW" altLang="en-US" dirty="0" smtClean="0"/>
              <a:t>選單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47" y="4941380"/>
            <a:ext cx="8449046" cy="1485443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03" y="1690553"/>
            <a:ext cx="2250964" cy="2239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向右箭號 5"/>
          <p:cNvSpPr/>
          <p:nvPr/>
        </p:nvSpPr>
        <p:spPr>
          <a:xfrm rot="5400000">
            <a:off x="5496812" y="4202927"/>
            <a:ext cx="74734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"/>
          <a:stretch/>
        </p:blipFill>
        <p:spPr>
          <a:xfrm>
            <a:off x="639659" y="2813538"/>
            <a:ext cx="3305828" cy="1670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7"/>
          <a:stretch/>
        </p:blipFill>
        <p:spPr>
          <a:xfrm>
            <a:off x="5002823" y="1670606"/>
            <a:ext cx="6969368" cy="4287061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100482" y="3402622"/>
            <a:ext cx="747346" cy="49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7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84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黑体</vt:lpstr>
      <vt:lpstr>微軟正黑體</vt:lpstr>
      <vt:lpstr>Arial</vt:lpstr>
      <vt:lpstr>Wingdings</vt:lpstr>
      <vt:lpstr>Office 佈景主題</vt:lpstr>
      <vt:lpstr>網站應用整合開發</vt:lpstr>
      <vt:lpstr>簡報大綱</vt:lpstr>
      <vt:lpstr>網頁頂部(Marst Page)選單</vt:lpstr>
      <vt:lpstr>網頁頂部(Marst Page)選單</vt:lpstr>
      <vt:lpstr>登入網頁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42</cp:revision>
  <dcterms:created xsi:type="dcterms:W3CDTF">2022-01-20T13:08:53Z</dcterms:created>
  <dcterms:modified xsi:type="dcterms:W3CDTF">2022-04-11T14:25:18Z</dcterms:modified>
</cp:coreProperties>
</file>