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259" r:id="rId3"/>
    <p:sldId id="266" r:id="rId4"/>
    <p:sldId id="267" r:id="rId5"/>
    <p:sldId id="282" r:id="rId6"/>
    <p:sldId id="275" r:id="rId7"/>
    <p:sldId id="274" r:id="rId8"/>
    <p:sldId id="287" r:id="rId9"/>
    <p:sldId id="284" r:id="rId10"/>
    <p:sldId id="285" r:id="rId11"/>
    <p:sldId id="283" r:id="rId12"/>
    <p:sldId id="286" r:id="rId13"/>
    <p:sldId id="288" r:id="rId14"/>
    <p:sldId id="294" r:id="rId15"/>
    <p:sldId id="269" r:id="rId16"/>
    <p:sldId id="292" r:id="rId17"/>
    <p:sldId id="270" r:id="rId18"/>
    <p:sldId id="289" r:id="rId19"/>
    <p:sldId id="291" r:id="rId20"/>
    <p:sldId id="293" r:id="rId21"/>
    <p:sldId id="295" r:id="rId22"/>
    <p:sldId id="296" r:id="rId23"/>
    <p:sldId id="297" r:id="rId24"/>
    <p:sldId id="298" r:id="rId25"/>
    <p:sldId id="299" r:id="rId26"/>
    <p:sldId id="303" r:id="rId27"/>
    <p:sldId id="300" r:id="rId28"/>
    <p:sldId id="304" r:id="rId29"/>
    <p:sldId id="309" r:id="rId30"/>
    <p:sldId id="310" r:id="rId31"/>
    <p:sldId id="307" r:id="rId32"/>
    <p:sldId id="308" r:id="rId33"/>
    <p:sldId id="306" r:id="rId34"/>
    <p:sldId id="302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271" r:id="rId46"/>
    <p:sldId id="272" r:id="rId47"/>
    <p:sldId id="321" r:id="rId48"/>
    <p:sldId id="305" r:id="rId49"/>
    <p:sldId id="322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B4E96-C3CE-45C2-9C7F-D52AA812C591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3034-2FB3-4837-A013-ED3BAAFAC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95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3034-2FB3-4837-A013-ED3BAAFAC34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91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無</a:t>
            </a:r>
            <a:r>
              <a:rPr lang="zh-TW" altLang="en-US" dirty="0"/>
              <a:t>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不用登入就可以瀏覽的</a:t>
            </a:r>
            <a:r>
              <a:rPr lang="en-US" altLang="zh-TW" dirty="0" err="1"/>
              <a:t>marst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設定導覽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首頁網頁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8" y="1721640"/>
            <a:ext cx="8005586" cy="1413486"/>
          </a:xfrm>
          <a:prstGeom prst="rect">
            <a:avLst/>
          </a:prstGeom>
        </p:spPr>
      </p:pic>
      <p:pic>
        <p:nvPicPr>
          <p:cNvPr id="8" name="內容版面配置區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" r="58831" b="16588"/>
          <a:stretch/>
        </p:blipFill>
        <p:spPr>
          <a:xfrm>
            <a:off x="1315487" y="3349869"/>
            <a:ext cx="3001535" cy="30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1223930" y="3640015"/>
            <a:ext cx="2532778" cy="24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58862"/>
            <a:ext cx="8007880" cy="14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1" y="1554162"/>
            <a:ext cx="3824460" cy="4326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05707"/>
            <a:ext cx="7805044" cy="29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擅長程式語言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重新</a:t>
            </a:r>
            <a:r>
              <a:rPr lang="zh-TW" altLang="en-US" dirty="0" smtClean="0"/>
              <a:t>輸入密碼</a:t>
            </a:r>
            <a:endParaRPr lang="en-US" altLang="zh-TW" dirty="0" smtClean="0"/>
          </a:p>
          <a:p>
            <a:pPr lvl="1"/>
            <a:r>
              <a:rPr lang="zh-TW" altLang="en-US" dirty="0"/>
              <a:t>送出按鈕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59" y="763062"/>
            <a:ext cx="3124636" cy="5753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9" y="1420690"/>
            <a:ext cx="7197530" cy="4980110"/>
          </a:xfr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10" y="1503388"/>
            <a:ext cx="3517860" cy="489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基本資料輸入</a:t>
            </a:r>
            <a:r>
              <a:rPr lang="zh-TW" altLang="en-US" dirty="0" smtClean="0"/>
              <a:t>框綁定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性別、學歷、擅長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2552274"/>
            <a:ext cx="11507806" cy="14310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5448103"/>
            <a:ext cx="11507806" cy="140989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4018467"/>
            <a:ext cx="11507806" cy="1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顯示無瀏覽權限網頁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494589"/>
            <a:ext cx="2539178" cy="3130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9124616" cy="18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靜態頁面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/>
          </a:p>
          <a:p>
            <a:pPr lvl="1"/>
            <a:r>
              <a:rPr lang="zh-TW" altLang="en-US" dirty="0"/>
              <a:t>關於我們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/>
              <a:t>動態頁面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至登入頁面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檢查有無重複註冊</a:t>
            </a: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24" name="流程圖: 決策 23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cxnSp>
        <p:nvCxnSpPr>
          <p:cNvPr id="30" name="肘形接點 29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9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6" idx="2"/>
            <a:endCxn id="23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3" idx="3"/>
            <a:endCxn id="11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11" idx="2"/>
            <a:endCxn id="24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4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4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8" idx="1"/>
            <a:endCxn id="9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803783" y="3880045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26900"/>
            <a:ext cx="60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檢查位置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後端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註冊資料檢查邏輯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6~20</a:t>
            </a:r>
            <a:r>
              <a:rPr lang="zh-TW" altLang="en-US" dirty="0" smtClean="0"/>
              <a:t>字元、必須是英文或數字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3~20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 smtClean="0"/>
              <a:t>性別必須為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信箱必須為信箱</a:t>
            </a:r>
            <a:r>
              <a:rPr lang="zh-TW" altLang="en-US" dirty="0" smtClean="0"/>
              <a:t>格式、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字元以內</a:t>
            </a:r>
            <a:endParaRPr lang="en-US" altLang="zh-TW" dirty="0" smtClean="0"/>
          </a:p>
          <a:p>
            <a:r>
              <a:rPr lang="zh-TW" altLang="en-US" dirty="0"/>
              <a:t>學歷必須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1~7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擅長程式語言可沒選、有選必須為</a:t>
            </a:r>
            <a:r>
              <a:rPr lang="en-US" altLang="zh-TW" dirty="0" smtClean="0"/>
              <a:t>1~5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密碼英文大小寫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數字、至少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碼最多</a:t>
            </a:r>
            <a:r>
              <a:rPr lang="en-US" altLang="zh-TW" dirty="0" smtClean="0"/>
              <a:t>30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密碼與重新輸入密碼必須一致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</a:t>
            </a:r>
            <a:r>
              <a:rPr lang="zh-TW" altLang="en-US" dirty="0" smtClean="0"/>
              <a:t>檢查程式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257300"/>
            <a:ext cx="78872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註冊資料檢查程式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3787685" cy="4510088"/>
          </a:xfrm>
        </p:spPr>
        <p:txBody>
          <a:bodyPr/>
          <a:lstStyle/>
          <a:p>
            <a:r>
              <a:rPr lang="zh-TW" altLang="en-US" dirty="0" smtClean="0"/>
              <a:t>用方法整理檢查程式</a:t>
            </a:r>
            <a:endParaRPr lang="zh-TW" altLang="en-US" dirty="0"/>
          </a:p>
        </p:txBody>
      </p:sp>
      <p:pic>
        <p:nvPicPr>
          <p:cNvPr id="7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101597"/>
            <a:ext cx="7048500" cy="57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87907"/>
            <a:ext cx="9644062" cy="3654885"/>
          </a:xfrm>
        </p:spPr>
      </p:pic>
    </p:spTree>
    <p:extLst>
      <p:ext uri="{BB962C8B-B14F-4D97-AF65-F5344CB8AC3E}">
        <p14:creationId xmlns:p14="http://schemas.microsoft.com/office/powerpoint/2010/main" val="35841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310720"/>
            <a:ext cx="4477205" cy="3163599"/>
          </a:xfrm>
        </p:spPr>
      </p:pic>
    </p:spTree>
    <p:extLst>
      <p:ext uri="{BB962C8B-B14F-4D97-AF65-F5344CB8AC3E}">
        <p14:creationId xmlns:p14="http://schemas.microsoft.com/office/powerpoint/2010/main" val="12852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1576129"/>
            <a:ext cx="10179253" cy="38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權限</a:t>
            </a:r>
            <a:r>
              <a:rPr lang="zh-TW" altLang="en-US" dirty="0"/>
              <a:t>控制</a:t>
            </a:r>
            <a:endParaRPr lang="en-US" altLang="zh-TW" dirty="0" smtClean="0"/>
          </a:p>
          <a:p>
            <a:pPr lvl="1"/>
            <a:r>
              <a:rPr lang="zh-TW" altLang="en-US" dirty="0"/>
              <a:t>某些網頁或</a:t>
            </a:r>
            <a:r>
              <a:rPr lang="zh-TW" altLang="en-US" dirty="0" smtClean="0"/>
              <a:t>功能不須會員也能使用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某些</a:t>
            </a:r>
            <a:r>
              <a:rPr lang="zh-TW" altLang="en-US" dirty="0" smtClean="0"/>
              <a:t>網頁或功能只有會員才能使用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某些</a:t>
            </a:r>
            <a:r>
              <a:rPr lang="zh-TW" altLang="en-US" dirty="0"/>
              <a:t>網頁或功能</a:t>
            </a:r>
            <a:r>
              <a:rPr lang="zh-TW" altLang="en-US" dirty="0"/>
              <a:t>只有</a:t>
            </a:r>
            <a:r>
              <a:rPr lang="zh-TW" altLang="en-US" dirty="0" smtClean="0"/>
              <a:t>高級</a:t>
            </a:r>
            <a:r>
              <a:rPr lang="zh-TW" altLang="en-US" dirty="0" smtClean="0"/>
              <a:t>的</a:t>
            </a:r>
            <a:r>
              <a:rPr lang="zh-TW" altLang="en-US" dirty="0" smtClean="0"/>
              <a:t>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檢查信箱重複註冊程式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458876"/>
            <a:ext cx="4460897" cy="46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4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4" y="1214195"/>
            <a:ext cx="8985738" cy="5566032"/>
          </a:xfrm>
        </p:spPr>
      </p:pic>
    </p:spTree>
    <p:extLst>
      <p:ext uri="{BB962C8B-B14F-4D97-AF65-F5344CB8AC3E}">
        <p14:creationId xmlns:p14="http://schemas.microsoft.com/office/powerpoint/2010/main" val="2518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76" y="1666875"/>
            <a:ext cx="9264436" cy="4510088"/>
          </a:xfrm>
        </p:spPr>
      </p:pic>
    </p:spTree>
    <p:extLst>
      <p:ext uri="{BB962C8B-B14F-4D97-AF65-F5344CB8AC3E}">
        <p14:creationId xmlns:p14="http://schemas.microsoft.com/office/powerpoint/2010/main" val="32326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22" y="1337531"/>
            <a:ext cx="3801005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r>
              <a:rPr lang="zh-TW" altLang="en-US" dirty="0"/>
              <a:t>處理邏輯</a:t>
            </a:r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至首頁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</a:t>
            </a:r>
            <a:r>
              <a:rPr lang="zh-TW" altLang="en-US" dirty="0"/>
              <a:t>存</a:t>
            </a:r>
            <a:r>
              <a:rPr lang="zh-TW" altLang="en-US" dirty="0" smtClean="0"/>
              <a:t>入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使用者資料</a:t>
            </a:r>
            <a:endParaRPr lang="zh-TW" altLang="en-US" dirty="0"/>
          </a:p>
        </p:txBody>
      </p:sp>
      <p:sp>
        <p:nvSpPr>
          <p:cNvPr id="11" name="流程圖: 決策 10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12" name="流程圖: 決策 11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取得結果</a:t>
            </a:r>
          </a:p>
        </p:txBody>
      </p:sp>
      <p:cxnSp>
        <p:nvCxnSpPr>
          <p:cNvPr id="13" name="肘形接點 12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4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11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1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1" idx="3"/>
            <a:endCxn id="10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12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8" idx="1"/>
            <a:endCxn id="2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201231" y="359618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有誤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975507" y="4502370"/>
            <a:ext cx="9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有資料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631273" y="3878162"/>
            <a:ext cx="9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無資料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03605" y="2955471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無誤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資料檢查邏輯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帳號資料不為空字串</a:t>
            </a:r>
            <a:endParaRPr lang="en-US" altLang="zh-TW" dirty="0" smtClean="0"/>
          </a:p>
          <a:p>
            <a:r>
              <a:rPr lang="zh-TW" altLang="en-US" dirty="0"/>
              <a:t>密碼資料不</a:t>
            </a:r>
            <a:r>
              <a:rPr lang="zh-TW" altLang="en-US" dirty="0" smtClean="0"/>
              <a:t>為空字串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94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資料</a:t>
            </a:r>
            <a:r>
              <a:rPr lang="zh-TW" altLang="en-US" dirty="0"/>
              <a:t>檢查程式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94" y="1824267"/>
            <a:ext cx="5398708" cy="26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依登入資料取得</a:t>
            </a:r>
            <a:r>
              <a:rPr lang="en-US" altLang="zh-TW" dirty="0" smtClean="0"/>
              <a:t>DB</a:t>
            </a:r>
            <a:r>
              <a:rPr lang="zh-TW" altLang="en-US" dirty="0" smtClean="0"/>
              <a:t>內使用者資料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裝</a:t>
            </a:r>
            <a:r>
              <a:rPr lang="en-US" altLang="zh-TW" dirty="0" smtClean="0"/>
              <a:t>DB</a:t>
            </a:r>
            <a:r>
              <a:rPr lang="zh-TW" altLang="en-US" dirty="0" smtClean="0"/>
              <a:t>回傳資料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62" y="2703530"/>
            <a:ext cx="3619269" cy="27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1206094"/>
            <a:ext cx="9719165" cy="56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依登入資料取得</a:t>
            </a:r>
            <a:r>
              <a:rPr lang="en-US" altLang="zh-TW" dirty="0"/>
              <a:t>DB</a:t>
            </a:r>
            <a:r>
              <a:rPr lang="zh-TW" altLang="en-US" dirty="0"/>
              <a:t>內使用者資料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53" y="1921622"/>
            <a:ext cx="392484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未登入狀態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/>
              <a:t>購買商品</a:t>
            </a:r>
            <a:endParaRPr lang="en-US" altLang="zh-TW" dirty="0"/>
          </a:p>
          <a:p>
            <a:pPr lvl="1"/>
            <a:r>
              <a:rPr lang="zh-TW" altLang="en-US" dirty="0" smtClean="0"/>
              <a:t>高級會員區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52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zh-TW" altLang="en-US" dirty="0"/>
              <a:t>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4" y="1171230"/>
            <a:ext cx="7285892" cy="56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登入狀態下可以瀏覽的網頁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內容版面配置區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13" y="1666876"/>
            <a:ext cx="5884035" cy="39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購買</a:t>
            </a:r>
            <a:r>
              <a:rPr lang="zh-TW" altLang="en-US" dirty="0" smtClean="0"/>
              <a:t>商品網頁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購買商品網頁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</a:t>
            </a:r>
            <a:r>
              <a:rPr lang="zh-TW" altLang="en-US" dirty="0" smtClean="0"/>
              <a:t>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7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高級會員區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高級會員區網頁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要登入</a:t>
            </a:r>
            <a:r>
              <a:rPr lang="zh-TW" altLang="en-US" dirty="0"/>
              <a:t>才</a:t>
            </a:r>
            <a:r>
              <a:rPr lang="zh-TW" altLang="en-US" dirty="0" smtClean="0"/>
              <a:t>可以</a:t>
            </a:r>
            <a:r>
              <a:rPr lang="zh-TW" altLang="en-US" dirty="0" smtClean="0"/>
              <a:t>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8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購買商品網頁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1" y="2947720"/>
            <a:ext cx="6620799" cy="1209844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47" y="2196000"/>
            <a:ext cx="2761652" cy="2966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5" y="2579737"/>
            <a:ext cx="6658806" cy="1047880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36" y="2337993"/>
            <a:ext cx="2434494" cy="2579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高級會員區網頁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51838"/>
            <a:ext cx="5693540" cy="3575274"/>
          </a:xfrm>
        </p:spPr>
      </p:pic>
    </p:spTree>
    <p:extLst>
      <p:ext uri="{BB962C8B-B14F-4D97-AF65-F5344CB8AC3E}">
        <p14:creationId xmlns:p14="http://schemas.microsoft.com/office/powerpoint/2010/main" val="6903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登出切換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密碼資料安全性問題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密碼雜湊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6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0" y="2176230"/>
            <a:ext cx="10289809" cy="43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zh-TW" altLang="en-US" dirty="0"/>
              <a:t>我們網頁</a:t>
            </a:r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關於我們網頁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693</Words>
  <Application>Microsoft Office PowerPoint</Application>
  <PresentationFormat>寬螢幕</PresentationFormat>
  <Paragraphs>196</Paragraphs>
  <Slides>49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黑体</vt:lpstr>
      <vt:lpstr>微軟正黑體</vt:lpstr>
      <vt:lpstr>新細明體</vt:lpstr>
      <vt:lpstr>Arial</vt:lpstr>
      <vt:lpstr>Calibri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未登入狀態下可以瀏覽的網頁</vt:lpstr>
      <vt:lpstr>首頁</vt:lpstr>
      <vt:lpstr>關於我們網頁</vt:lpstr>
      <vt:lpstr>登入網頁</vt:lpstr>
      <vt:lpstr>註冊網頁</vt:lpstr>
      <vt:lpstr>顯示無瀏覽權限網頁</vt:lpstr>
      <vt:lpstr>不用登入就可以瀏覽的marst page</vt:lpstr>
      <vt:lpstr>首頁網頁</vt:lpstr>
      <vt:lpstr>關於我們網頁</vt:lpstr>
      <vt:lpstr>登入網頁</vt:lpstr>
      <vt:lpstr>登入網頁</vt:lpstr>
      <vt:lpstr>註冊網頁</vt:lpstr>
      <vt:lpstr>註冊網頁</vt:lpstr>
      <vt:lpstr>註冊網頁</vt:lpstr>
      <vt:lpstr>顯示無瀏覽權限網頁</vt:lpstr>
      <vt:lpstr>實作功能</vt:lpstr>
      <vt:lpstr>註冊網頁處理邏輯</vt:lpstr>
      <vt:lpstr>檢查資料</vt:lpstr>
      <vt:lpstr>註冊資料檢查邏輯</vt:lpstr>
      <vt:lpstr>註冊資料檢查程式</vt:lpstr>
      <vt:lpstr>註冊資料檢查程式</vt:lpstr>
      <vt:lpstr>檢查帳號重複註冊程式</vt:lpstr>
      <vt:lpstr>檢查帳號重複註冊程式</vt:lpstr>
      <vt:lpstr>檢查信箱重複註冊程式</vt:lpstr>
      <vt:lpstr>檢查信箱重複註冊程式</vt:lpstr>
      <vt:lpstr>註冊資料寫入DB程式</vt:lpstr>
      <vt:lpstr>註冊資料寫入DB程式</vt:lpstr>
      <vt:lpstr>註冊資料寫入DB程式</vt:lpstr>
      <vt:lpstr>登入網頁處理邏輯</vt:lpstr>
      <vt:lpstr>登入資料檢查邏輯</vt:lpstr>
      <vt:lpstr>登入資料檢查程式</vt:lpstr>
      <vt:lpstr>依登入資料取得DB內使用者資料</vt:lpstr>
      <vt:lpstr>依登入資料取得DB內使用者資料</vt:lpstr>
      <vt:lpstr>依登入資料取得DB內使用者資料</vt:lpstr>
      <vt:lpstr>登入狀態下可以瀏覽的網頁</vt:lpstr>
      <vt:lpstr>登入狀態下可以瀏覽的網頁</vt:lpstr>
      <vt:lpstr>登入狀態下可以瀏覽的網頁</vt:lpstr>
      <vt:lpstr>購買商品網頁</vt:lpstr>
      <vt:lpstr>高級會員區網頁</vt:lpstr>
      <vt:lpstr>購買商品網頁</vt:lpstr>
      <vt:lpstr>高級會員區網頁</vt:lpstr>
      <vt:lpstr>高級會員區網頁</vt:lpstr>
      <vt:lpstr>登入/登出切換</vt:lpstr>
      <vt:lpstr>密碼資料安全性問題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198</cp:revision>
  <dcterms:created xsi:type="dcterms:W3CDTF">2022-01-20T13:08:53Z</dcterms:created>
  <dcterms:modified xsi:type="dcterms:W3CDTF">2022-03-30T13:55:57Z</dcterms:modified>
</cp:coreProperties>
</file>