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317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26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70" r:id="rId35"/>
    <p:sldId id="269" r:id="rId36"/>
    <p:sldId id="272" r:id="rId37"/>
    <p:sldId id="271" r:id="rId38"/>
    <p:sldId id="273" r:id="rId39"/>
    <p:sldId id="318" r:id="rId40"/>
    <p:sldId id="319" r:id="rId41"/>
    <p:sldId id="321" r:id="rId42"/>
    <p:sldId id="323" r:id="rId43"/>
    <p:sldId id="324" r:id="rId44"/>
    <p:sldId id="282" r:id="rId45"/>
    <p:sldId id="283" r:id="rId46"/>
    <p:sldId id="322" r:id="rId47"/>
    <p:sldId id="325" r:id="rId48"/>
    <p:sldId id="326" r:id="rId49"/>
    <p:sldId id="275" r:id="rId50"/>
    <p:sldId id="276" r:id="rId51"/>
    <p:sldId id="278" r:id="rId52"/>
    <p:sldId id="279" r:id="rId53"/>
    <p:sldId id="28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idispos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666876"/>
            <a:ext cx="4926615" cy="4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Controls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2" y="1349619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5" y="1371600"/>
            <a:ext cx="6593363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733939"/>
            <a:ext cx="6179654" cy="5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1554162"/>
            <a:ext cx="6029302" cy="4876642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1038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1" y="1788729"/>
            <a:ext cx="6262415" cy="4660796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5" y="1995854"/>
            <a:ext cx="7483240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裡的資料</a:t>
            </a:r>
            <a:endParaRPr lang="en-US" altLang="zh-TW" dirty="0"/>
          </a:p>
          <a:p>
            <a:r>
              <a:rPr lang="zh-TW" altLang="en-US" dirty="0" smtClean="0"/>
              <a:t>啟用分頁功能</a:t>
            </a:r>
            <a:endParaRPr lang="en-US" altLang="zh-TW" dirty="0" smtClean="0"/>
          </a:p>
          <a:p>
            <a:r>
              <a:rPr lang="zh-TW" altLang="en-US" dirty="0" smtClean="0"/>
              <a:t>啟用新增、修改、刪除功能</a:t>
            </a:r>
            <a:endParaRPr lang="en-US" altLang="zh-TW" dirty="0" smtClean="0"/>
          </a:p>
          <a:p>
            <a:r>
              <a:rPr lang="zh-TW" altLang="en-US" dirty="0" smtClean="0"/>
              <a:t>設定風格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呈現</a:t>
            </a:r>
            <a:r>
              <a:rPr lang="en-US" altLang="zh-TW" dirty="0" err="1"/>
              <a:t>ProgrammingLanguage</a:t>
            </a:r>
            <a:r>
              <a:rPr lang="zh-TW" altLang="en-US" dirty="0"/>
              <a:t>裡的資料</a:t>
            </a:r>
            <a:endParaRPr lang="en-US" altLang="zh-TW" dirty="0"/>
          </a:p>
          <a:p>
            <a:r>
              <a:rPr lang="zh-TW" altLang="en-US" dirty="0"/>
              <a:t>啟用分頁功能</a:t>
            </a:r>
            <a:endParaRPr lang="en-US" altLang="zh-TW" dirty="0"/>
          </a:p>
          <a:p>
            <a:r>
              <a:rPr lang="zh-TW" altLang="en-US" dirty="0"/>
              <a:t>啟用新增、修改、刪除功能</a:t>
            </a:r>
            <a:endParaRPr lang="en-US" altLang="zh-TW" dirty="0"/>
          </a:p>
          <a:p>
            <a:r>
              <a:rPr lang="zh-TW" altLang="en-US" dirty="0"/>
              <a:t>設定風格</a:t>
            </a:r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 </a:t>
            </a:r>
            <a:r>
              <a:rPr lang="zh-TW" altLang="en-US" dirty="0"/>
              <a:t>是針對 </a:t>
            </a:r>
            <a:r>
              <a:rPr lang="en-US" altLang="zh-TW" dirty="0"/>
              <a:t>.NET Framework </a:t>
            </a:r>
            <a:r>
              <a:rPr lang="zh-TW" altLang="en-US" dirty="0"/>
              <a:t>程式設計人員公開 </a:t>
            </a:r>
            <a:r>
              <a:rPr lang="en-US" altLang="zh-TW" dirty="0"/>
              <a:t>(Expose) </a:t>
            </a:r>
            <a:r>
              <a:rPr lang="zh-TW" altLang="en-US" dirty="0"/>
              <a:t>資料存取服務一組類別 </a:t>
            </a:r>
            <a:r>
              <a:rPr lang="en-US" altLang="zh-TW" dirty="0"/>
              <a:t>(Class)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ADO.NET </a:t>
            </a:r>
            <a:r>
              <a:rPr lang="zh-TW" altLang="en-US" dirty="0"/>
              <a:t>提供一組豐富的元件，用於建立分散式資料共用應用程式。 其為 </a:t>
            </a:r>
            <a:r>
              <a:rPr lang="en-US" altLang="zh-TW" dirty="0"/>
              <a:t>.NET Framework </a:t>
            </a:r>
            <a:r>
              <a:rPr lang="zh-TW" altLang="en-US" dirty="0"/>
              <a:t>的一個完整的部分，提供關聯式、</a:t>
            </a:r>
            <a:r>
              <a:rPr lang="en-US" altLang="zh-TW" dirty="0"/>
              <a:t>XML </a:t>
            </a:r>
            <a:r>
              <a:rPr lang="zh-TW" altLang="en-US" dirty="0"/>
              <a:t>及應用程式資料的</a:t>
            </a:r>
            <a:r>
              <a:rPr lang="zh-TW" altLang="en-US" dirty="0" smtClean="0"/>
              <a:t>存取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 smtClean="0"/>
              <a:t>關閉資源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讀取資料庫資料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" y="1264616"/>
            <a:ext cx="1140301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資料庫中讀取順向資料流資料列的方式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zh-TW" altLang="en-US" dirty="0"/>
              <a:t>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提供方便的語法，以確保正確使用 </a:t>
            </a:r>
            <a:r>
              <a:rPr lang="en-US" altLang="zh-TW" dirty="0" err="1">
                <a:hlinkClick r:id="rId2"/>
              </a:rPr>
              <a:t>IDisposable</a:t>
            </a:r>
            <a:r>
              <a:rPr lang="en-US" altLang="zh-TW" dirty="0"/>
              <a:t> 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8" y="959643"/>
            <a:ext cx="8106906" cy="5734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zh-TW" altLang="en-US" dirty="0" smtClean="0"/>
              <a:t>使用</a:t>
            </a:r>
            <a:r>
              <a:rPr lang="en-US" altLang="zh-TW" dirty="0"/>
              <a:t>using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974245"/>
            <a:ext cx="9644062" cy="3895347"/>
          </a:xfrm>
        </p:spPr>
      </p:pic>
    </p:spTree>
    <p:extLst>
      <p:ext uri="{BB962C8B-B14F-4D97-AF65-F5344CB8AC3E}">
        <p14:creationId xmlns:p14="http://schemas.microsoft.com/office/powerpoint/2010/main" val="2390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讀取資料渲染成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印出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10" y="2478521"/>
            <a:ext cx="6694184" cy="29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7" y="1170450"/>
            <a:ext cx="8994530" cy="5644791"/>
          </a:xfrm>
        </p:spPr>
      </p:pic>
    </p:spTree>
    <p:extLst>
      <p:ext uri="{BB962C8B-B14F-4D97-AF65-F5344CB8AC3E}">
        <p14:creationId xmlns:p14="http://schemas.microsoft.com/office/powerpoint/2010/main" val="39873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帶入</a:t>
            </a:r>
            <a:r>
              <a:rPr lang="zh-TW" altLang="en-US" dirty="0"/>
              <a:t>參數取前</a:t>
            </a:r>
            <a:r>
              <a:rPr lang="en-US" altLang="zh-TW" dirty="0"/>
              <a:t>N</a:t>
            </a:r>
            <a:r>
              <a:rPr lang="zh-TW" altLang="en-US" dirty="0"/>
              <a:t>筆資料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0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注入</a:t>
            </a:r>
            <a:r>
              <a:rPr lang="zh-TW" altLang="en-US" dirty="0"/>
              <a:t>也稱</a:t>
            </a:r>
            <a:r>
              <a:rPr lang="en-US" altLang="zh-TW" b="1" dirty="0"/>
              <a:t>SQL</a:t>
            </a:r>
            <a:r>
              <a:rPr lang="zh-TW" altLang="en-US" b="1" dirty="0"/>
              <a:t>隱碼</a:t>
            </a:r>
            <a:r>
              <a:rPr lang="zh-TW" altLang="en-US" dirty="0"/>
              <a:t>或</a:t>
            </a:r>
            <a:r>
              <a:rPr lang="en-US" altLang="zh-TW" b="1" dirty="0"/>
              <a:t>SQL</a:t>
            </a:r>
            <a:r>
              <a:rPr lang="zh-TW" altLang="en-US" b="1" dirty="0"/>
              <a:t>注碼</a:t>
            </a:r>
            <a:r>
              <a:rPr lang="zh-TW" altLang="en-US" dirty="0"/>
              <a:t>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0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2" y="81851"/>
            <a:ext cx="10831242" cy="65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38" y="2648032"/>
            <a:ext cx="2495898" cy="1457528"/>
          </a:xfrm>
        </p:spPr>
      </p:pic>
    </p:spTree>
    <p:extLst>
      <p:ext uri="{BB962C8B-B14F-4D97-AF65-F5344CB8AC3E}">
        <p14:creationId xmlns:p14="http://schemas.microsoft.com/office/powerpoint/2010/main" val="4119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14-41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75924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PermissionID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r>
              <a:rPr lang="en-US" altLang="zh-TW" dirty="0" err="1" smtClean="0"/>
              <a:t>Datatable</a:t>
            </a:r>
            <a:endParaRPr lang="en-US" altLang="zh-TW" dirty="0" smtClean="0"/>
          </a:p>
          <a:p>
            <a:r>
              <a:rPr lang="en-US" altLang="zh-TW" dirty="0" err="1" smtClean="0"/>
              <a:t>Datarow</a:t>
            </a:r>
            <a:endParaRPr lang="en-US" altLang="zh-TW" dirty="0" smtClean="0"/>
          </a:p>
          <a:p>
            <a:r>
              <a:rPr lang="en-US" altLang="zh-TW" dirty="0" err="1"/>
              <a:t>datacolumn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</a:p>
          <a:p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55108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Permission&gt;</a:t>
                      </a:r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</a:t>
            </a:r>
            <a:r>
              <a:rPr lang="zh-TW" altLang="en-US" dirty="0"/>
              <a:t>可以用來直接從關係資料庫存取和修改資料，包括 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Microsoft Access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、</a:t>
            </a:r>
            <a:r>
              <a:rPr lang="en-US" altLang="zh-TW" dirty="0"/>
              <a:t>MySQL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668</Words>
  <Application>Microsoft Office PowerPoint</Application>
  <PresentationFormat>寬螢幕</PresentationFormat>
  <Paragraphs>251</Paragraphs>
  <Slides>53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SqlDataSource</vt:lpstr>
      <vt:lpstr>設定SqlDataSource</vt:lpstr>
      <vt:lpstr>設定SqlDataSource</vt:lpstr>
      <vt:lpstr>PowerPoint 簡報</vt:lpstr>
      <vt:lpstr>PowerPoint 簡報</vt:lpstr>
      <vt:lpstr>PowerPoint 簡報</vt:lpstr>
      <vt:lpstr>PowerPoint 簡報</vt:lpstr>
      <vt:lpstr>PowerPoint 簡報</vt:lpstr>
      <vt:lpstr>設定SqlDataSource</vt:lpstr>
      <vt:lpstr>設定SqlDataSource</vt:lpstr>
      <vt:lpstr>SqlDataSource + Web Server Controls</vt:lpstr>
      <vt:lpstr>SqlDataSource + DropDownList</vt:lpstr>
      <vt:lpstr>SqlDataSource + DropDownList</vt:lpstr>
      <vt:lpstr>SqlDataSource + DropDownList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練習SqlDataSource + RadioButtonList</vt:lpstr>
      <vt:lpstr>SqlDataSource + DetailsView</vt:lpstr>
      <vt:lpstr>SqlDataSource + GridView</vt:lpstr>
      <vt:lpstr>ADO.NET</vt:lpstr>
      <vt:lpstr>四大步驟</vt:lpstr>
      <vt:lpstr>使用DataReader讀取資料庫資料</vt:lpstr>
      <vt:lpstr>使用到物件</vt:lpstr>
      <vt:lpstr>using 陳述式</vt:lpstr>
      <vt:lpstr>SqlCommand使用using</vt:lpstr>
      <vt:lpstr>使用DataReader讀取資料渲染成table</vt:lpstr>
      <vt:lpstr>使用DataReader讀取資料渲染成table</vt:lpstr>
      <vt:lpstr>使用DataReader讀取資料渲染成table</vt:lpstr>
      <vt:lpstr>sqlparameter</vt:lpstr>
      <vt:lpstr>SQL injection</vt:lpstr>
      <vt:lpstr>SQL injection 範例</vt:lpstr>
      <vt:lpstr>PowerPoint 簡報</vt:lpstr>
      <vt:lpstr>PowerPoint 簡報</vt:lpstr>
      <vt:lpstr>dataset</vt:lpstr>
      <vt:lpstr>dataset</vt:lpstr>
      <vt:lpstr>dataset</vt:lpstr>
      <vt:lpstr>Dataset結構</vt:lpstr>
      <vt:lpstr>Datatable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332</cp:revision>
  <dcterms:created xsi:type="dcterms:W3CDTF">2022-01-20T13:08:53Z</dcterms:created>
  <dcterms:modified xsi:type="dcterms:W3CDTF">2022-03-09T14:13:08Z</dcterms:modified>
</cp:coreProperties>
</file>