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8" r:id="rId5"/>
    <p:sldId id="269" r:id="rId6"/>
    <p:sldId id="270" r:id="rId7"/>
    <p:sldId id="271" r:id="rId8"/>
    <p:sldId id="262" r:id="rId9"/>
    <p:sldId id="260" r:id="rId10"/>
    <p:sldId id="265" r:id="rId11"/>
    <p:sldId id="266" r:id="rId12"/>
    <p:sldId id="277" r:id="rId13"/>
    <p:sldId id="276" r:id="rId14"/>
    <p:sldId id="272" r:id="rId15"/>
    <p:sldId id="273" r:id="rId16"/>
    <p:sldId id="263" r:id="rId17"/>
    <p:sldId id="278" r:id="rId18"/>
    <p:sldId id="274" r:id="rId19"/>
    <p:sldId id="26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  <a:r>
              <a:rPr lang="en-US" altLang="zh-TW" dirty="0"/>
              <a:t>UI</a:t>
            </a:r>
            <a:r>
              <a:rPr lang="zh-TW" altLang="en-US" dirty="0"/>
              <a:t>優化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網頁頂部</a:t>
            </a:r>
            <a:r>
              <a:rPr lang="en-US" altLang="zh-TW" dirty="0"/>
              <a:t>(Master Page)</a:t>
            </a:r>
            <a:r>
              <a:rPr lang="zh-TW" altLang="en-US" dirty="0" smtClean="0"/>
              <a:t>選單結構切分</a:t>
            </a:r>
            <a:endParaRPr lang="zh-TW" altLang="en-US" dirty="0"/>
          </a:p>
        </p:txBody>
      </p:sp>
      <p:pic>
        <p:nvPicPr>
          <p:cNvPr id="5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01" y="1514773"/>
            <a:ext cx="10099952" cy="1775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6000" y="1514773"/>
            <a:ext cx="10099953" cy="641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95999" y="2221089"/>
            <a:ext cx="10099954" cy="735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76139" y="2267981"/>
            <a:ext cx="5516169" cy="6418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40645" y="2332457"/>
            <a:ext cx="1583047" cy="51288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66868" y="2332457"/>
            <a:ext cx="1583047" cy="51288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76834" y="2326421"/>
            <a:ext cx="1809966" cy="51288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31167" y="1554162"/>
            <a:ext cx="1650486" cy="54090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891345" y="1565241"/>
            <a:ext cx="1134269" cy="54090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98" y="3164705"/>
            <a:ext cx="5386186" cy="338126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165299" y="3146511"/>
            <a:ext cx="5386186" cy="1785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165298" y="4932485"/>
            <a:ext cx="5386186" cy="1613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416381" y="3354941"/>
            <a:ext cx="4496695" cy="89174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416381" y="4265442"/>
            <a:ext cx="4496695" cy="49998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416382" y="5107897"/>
            <a:ext cx="5059404" cy="12137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011791" y="5451230"/>
            <a:ext cx="4402447" cy="53633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61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網頁頂部</a:t>
            </a:r>
            <a:r>
              <a:rPr lang="en-US" altLang="zh-TW" dirty="0"/>
              <a:t>(Master Page)</a:t>
            </a:r>
            <a:r>
              <a:rPr lang="zh-TW" altLang="en-US" dirty="0" smtClean="0"/>
              <a:t>選單樣式設定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38"/>
          <a:stretch/>
        </p:blipFill>
        <p:spPr>
          <a:xfrm>
            <a:off x="1056876" y="3041613"/>
            <a:ext cx="5386186" cy="17941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6877" y="3023419"/>
            <a:ext cx="5386186" cy="1785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307959" y="3231849"/>
            <a:ext cx="4496695" cy="89174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07959" y="4142350"/>
            <a:ext cx="4496695" cy="49998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567" y="1458485"/>
            <a:ext cx="2460948" cy="533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0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網頁頂部</a:t>
            </a:r>
            <a:r>
              <a:rPr lang="en-US" altLang="zh-TW" dirty="0"/>
              <a:t>(Master Page)</a:t>
            </a:r>
            <a:r>
              <a:rPr lang="zh-TW" altLang="en-US" dirty="0"/>
              <a:t>選單樣式設定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51" y="2024568"/>
            <a:ext cx="2793541" cy="4159815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81"/>
          <a:stretch/>
        </p:blipFill>
        <p:spPr>
          <a:xfrm>
            <a:off x="1223930" y="3209193"/>
            <a:ext cx="5386186" cy="16134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23930" y="3209193"/>
            <a:ext cx="5386186" cy="1613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75014" y="3384605"/>
            <a:ext cx="5059404" cy="12137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070423" y="3727938"/>
            <a:ext cx="4402447" cy="53633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5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滑鼠觸摸效果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:hover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transition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62" y="1510751"/>
            <a:ext cx="5161361" cy="43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Background(</a:t>
            </a:r>
            <a:r>
              <a:rPr lang="zh-TW" altLang="en-US" dirty="0" smtClean="0"/>
              <a:t>背景</a:t>
            </a:r>
            <a:r>
              <a:rPr lang="en-US" altLang="zh-TW" dirty="0" smtClean="0"/>
              <a:t>)</a:t>
            </a:r>
            <a:r>
              <a:rPr lang="zh-TW" altLang="en-US" dirty="0" smtClean="0"/>
              <a:t>相關設定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background-color</a:t>
            </a:r>
          </a:p>
          <a:p>
            <a:r>
              <a:rPr lang="en-US" altLang="zh-TW" dirty="0" smtClean="0"/>
              <a:t>background-image</a:t>
            </a:r>
          </a:p>
          <a:p>
            <a:r>
              <a:rPr lang="en-US" altLang="zh-TW" dirty="0"/>
              <a:t>background-size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" y="3400998"/>
            <a:ext cx="11719751" cy="30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2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Position(</a:t>
            </a:r>
            <a:r>
              <a:rPr lang="zh-TW" altLang="en-US" dirty="0" smtClean="0"/>
              <a:t>定位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relative</a:t>
            </a:r>
            <a:endParaRPr lang="en-US" altLang="zh-TW" dirty="0" smtClean="0"/>
          </a:p>
          <a:p>
            <a:r>
              <a:rPr lang="en-US" altLang="zh-TW" dirty="0" smtClean="0"/>
              <a:t>absolute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7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"/>
          <a:stretch/>
        </p:blipFill>
        <p:spPr>
          <a:xfrm>
            <a:off x="639659" y="2813538"/>
            <a:ext cx="3305828" cy="1670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7"/>
          <a:stretch/>
        </p:blipFill>
        <p:spPr>
          <a:xfrm>
            <a:off x="5002823" y="1670606"/>
            <a:ext cx="6969368" cy="4287061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100482" y="3402622"/>
            <a:ext cx="747346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7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登入網頁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230"/>
            <a:ext cx="8970065" cy="3563999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31"/>
          <a:stretch/>
        </p:blipFill>
        <p:spPr>
          <a:xfrm>
            <a:off x="7725618" y="1380392"/>
            <a:ext cx="4331549" cy="48006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5149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登入網頁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230"/>
            <a:ext cx="8970065" cy="3563999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85"/>
          <a:stretch/>
        </p:blipFill>
        <p:spPr>
          <a:xfrm>
            <a:off x="7860647" y="1554162"/>
            <a:ext cx="4237457" cy="458958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5352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註冊網頁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78" y="1171108"/>
            <a:ext cx="6484797" cy="5686892"/>
          </a:xfrm>
        </p:spPr>
      </p:pic>
    </p:spTree>
    <p:extLst>
      <p:ext uri="{BB962C8B-B14F-4D97-AF65-F5344CB8AC3E}">
        <p14:creationId xmlns:p14="http://schemas.microsoft.com/office/powerpoint/2010/main" val="42924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223930" y="1666876"/>
            <a:ext cx="6240739" cy="479547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CSS</a:t>
            </a:r>
            <a:r>
              <a:rPr lang="zh-TW" altLang="en-US" sz="2400" dirty="0"/>
              <a:t>基礎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CSS</a:t>
            </a:r>
            <a:r>
              <a:rPr lang="zh-TW" altLang="en-US" sz="2000" dirty="0"/>
              <a:t>選取器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文字設定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盒模型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背景設定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Display(</a:t>
            </a:r>
            <a:r>
              <a:rPr lang="zh-TW" altLang="en-US" sz="2000" dirty="0" smtClean="0"/>
              <a:t>顯示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dirty="0" smtClean="0"/>
          </a:p>
          <a:p>
            <a:r>
              <a:rPr lang="en-US" altLang="zh-TW" dirty="0" smtClean="0"/>
              <a:t>UI</a:t>
            </a:r>
            <a:r>
              <a:rPr lang="zh-TW" altLang="en-US" dirty="0"/>
              <a:t>優化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網頁頂部</a:t>
            </a:r>
            <a:r>
              <a:rPr lang="en-US" altLang="zh-TW" dirty="0"/>
              <a:t>(Master </a:t>
            </a:r>
            <a:r>
              <a:rPr lang="en-US" altLang="zh-TW" dirty="0" smtClean="0"/>
              <a:t>Page)</a:t>
            </a:r>
            <a:r>
              <a:rPr lang="zh-TW" altLang="en-US" dirty="0" smtClean="0"/>
              <a:t>選單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登入網頁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3223281" y="2018569"/>
            <a:ext cx="2984088" cy="196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Position(</a:t>
            </a:r>
            <a:r>
              <a:rPr lang="zh-TW" altLang="en-US" sz="2000" dirty="0" smtClean="0"/>
              <a:t>定位</a:t>
            </a:r>
            <a:r>
              <a:rPr lang="en-US" altLang="zh-TW" sz="2000" dirty="0" smtClean="0"/>
              <a:t>)</a:t>
            </a:r>
            <a:endParaRPr lang="zh-TW" alt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動畫效果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僞</a:t>
            </a:r>
            <a:r>
              <a:rPr lang="zh-TW" altLang="en-US" sz="2000" dirty="0"/>
              <a:t>類</a:t>
            </a:r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Display(</a:t>
            </a:r>
            <a:r>
              <a:rPr lang="zh-TW" altLang="en-US" dirty="0"/>
              <a:t>顯示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flex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8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選擇器</a:t>
            </a:r>
            <a:r>
              <a:rPr lang="en-US" altLang="zh-TW" dirty="0"/>
              <a:t>(selector)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1" y="1666875"/>
            <a:ext cx="2038016" cy="511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標籤選擇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A{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類別選擇器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.A{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ID</a:t>
            </a:r>
            <a:r>
              <a:rPr lang="zh-TW" altLang="en-US" dirty="0"/>
              <a:t>選擇器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#</a:t>
            </a:r>
            <a:r>
              <a:rPr lang="en-US" altLang="zh-TW" dirty="0"/>
              <a:t>A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64623" y="1569670"/>
            <a:ext cx="32121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子對象選擇</a:t>
            </a:r>
            <a:r>
              <a:rPr lang="zh-TW" altLang="en-US" sz="2800" dirty="0" smtClean="0"/>
              <a:t>器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B{</a:t>
            </a:r>
          </a:p>
          <a:p>
            <a:pPr lvl="1"/>
            <a:r>
              <a:rPr lang="en-US" altLang="zh-TW" sz="2800" dirty="0" smtClean="0"/>
              <a:t>}</a:t>
            </a:r>
          </a:p>
          <a:p>
            <a:pPr lvl="1"/>
            <a:endParaRPr lang="en-US" altLang="zh-TW" sz="2800" dirty="0"/>
          </a:p>
          <a:p>
            <a:r>
              <a:rPr lang="zh-TW" altLang="en-US" sz="2800" dirty="0"/>
              <a:t>子對象選擇器</a:t>
            </a:r>
            <a:endParaRPr lang="en-US" altLang="zh-TW" sz="2800" dirty="0"/>
          </a:p>
          <a:p>
            <a:pPr lvl="1"/>
            <a:r>
              <a:rPr lang="en-US" altLang="zh-TW" sz="2800" dirty="0" smtClean="0"/>
              <a:t>A&gt;B{</a:t>
            </a:r>
            <a:endParaRPr lang="en-US" altLang="zh-TW" sz="2800" dirty="0"/>
          </a:p>
          <a:p>
            <a:pPr lvl="1"/>
            <a:r>
              <a:rPr lang="en-US" altLang="zh-TW" sz="2800" dirty="0" smtClean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7376746" y="1569670"/>
            <a:ext cx="29747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相鄰兄弟選擇器</a:t>
            </a:r>
            <a:endParaRPr lang="en-US" altLang="zh-TW" sz="2800" dirty="0"/>
          </a:p>
          <a:p>
            <a:pPr lvl="1"/>
            <a:r>
              <a:rPr lang="en-US" altLang="zh-TW" sz="2800" dirty="0"/>
              <a:t>A+B{</a:t>
            </a:r>
          </a:p>
          <a:p>
            <a:pPr lvl="1"/>
            <a:r>
              <a:rPr lang="en-US" altLang="zh-TW" sz="2800" dirty="0" smtClean="0"/>
              <a:t>}</a:t>
            </a:r>
          </a:p>
          <a:p>
            <a:pPr lvl="1"/>
            <a:endParaRPr lang="en-US" altLang="zh-TW" sz="2800" dirty="0" smtClean="0"/>
          </a:p>
          <a:p>
            <a:r>
              <a:rPr lang="zh-TW" altLang="en-US" sz="2800" dirty="0" smtClean="0"/>
              <a:t>一般兄弟</a:t>
            </a:r>
            <a:r>
              <a:rPr lang="zh-TW" altLang="en-US" sz="2800" dirty="0"/>
              <a:t>選擇器</a:t>
            </a:r>
            <a:endParaRPr lang="en-US" altLang="zh-TW" sz="2800" dirty="0"/>
          </a:p>
          <a:p>
            <a:pPr lvl="1"/>
            <a:r>
              <a:rPr lang="en-US" altLang="zh-TW" sz="2800" dirty="0" smtClean="0"/>
              <a:t>A~B</a:t>
            </a:r>
            <a:r>
              <a:rPr lang="en-US" altLang="zh-TW" sz="2800" dirty="0"/>
              <a:t>{</a:t>
            </a:r>
          </a:p>
          <a:p>
            <a:pPr lvl="1"/>
            <a:r>
              <a:rPr lang="en-US" altLang="zh-TW" sz="2800" dirty="0"/>
              <a:t>}</a:t>
            </a:r>
          </a:p>
          <a:p>
            <a:pPr lvl="1"/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0568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基本 </a:t>
            </a:r>
            <a:r>
              <a:rPr lang="en-US" altLang="zh-TW" dirty="0"/>
              <a:t>CSS </a:t>
            </a:r>
            <a:r>
              <a:rPr lang="zh-TW" altLang="en-US" dirty="0"/>
              <a:t>選擇器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10454" y="1666876"/>
            <a:ext cx="6357571" cy="451008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選擇</a:t>
            </a:r>
            <a:r>
              <a:rPr lang="zh-TW" altLang="en-US" dirty="0"/>
              <a:t>全部</a:t>
            </a:r>
            <a:r>
              <a:rPr lang="en-US" altLang="zh-TW" dirty="0" smtClean="0"/>
              <a:t>div</a:t>
            </a:r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為</a:t>
            </a:r>
            <a:r>
              <a:rPr lang="en-US" altLang="zh-TW" dirty="0" smtClean="0"/>
              <a:t>box</a:t>
            </a:r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ID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box2</a:t>
            </a:r>
          </a:p>
          <a:p>
            <a:endParaRPr lang="en-US" altLang="zh-TW" dirty="0"/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ID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box2</a:t>
            </a:r>
            <a:r>
              <a:rPr lang="zh-TW" altLang="en-US" dirty="0" smtClean="0"/>
              <a:t>裡面全部</a:t>
            </a:r>
            <a:r>
              <a:rPr lang="en-US" altLang="zh-TW" dirty="0" err="1" smtClean="0"/>
              <a:t>ul</a:t>
            </a:r>
            <a:r>
              <a:rPr lang="zh-TW" altLang="en-US" dirty="0" smtClean="0"/>
              <a:t>的標籤</a:t>
            </a:r>
            <a:endParaRPr lang="en-US" altLang="zh-TW" dirty="0" smtClean="0"/>
          </a:p>
          <a:p>
            <a:r>
              <a:rPr lang="zh-TW" altLang="en-US" dirty="0" smtClean="0"/>
              <a:t>選擇</a:t>
            </a:r>
            <a:r>
              <a:rPr lang="en-US" altLang="zh-TW" dirty="0"/>
              <a:t>class</a:t>
            </a:r>
            <a:r>
              <a:rPr lang="zh-TW" altLang="en-US" dirty="0"/>
              <a:t>為</a:t>
            </a:r>
            <a:r>
              <a:rPr lang="en-US" altLang="zh-TW" dirty="0" smtClean="0"/>
              <a:t>box</a:t>
            </a:r>
            <a:r>
              <a:rPr lang="zh-TW" altLang="en-US" dirty="0" smtClean="0"/>
              <a:t>裡面子層為</a:t>
            </a:r>
            <a:r>
              <a:rPr lang="en-US" altLang="zh-TW" dirty="0" err="1" smtClean="0"/>
              <a:t>ul</a:t>
            </a:r>
            <a:r>
              <a:rPr lang="zh-TW" altLang="en-US" dirty="0"/>
              <a:t>的</a:t>
            </a:r>
            <a:r>
              <a:rPr lang="zh-TW" altLang="en-US" dirty="0" smtClean="0"/>
              <a:t>標籤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zh-TW" altLang="en-US" dirty="0" smtClean="0"/>
              <a:t>選擇</a:t>
            </a:r>
            <a:r>
              <a:rPr lang="zh-TW" altLang="en-US" dirty="0"/>
              <a:t>與</a:t>
            </a:r>
            <a:r>
              <a:rPr lang="en-US" altLang="zh-TW" dirty="0" smtClean="0"/>
              <a:t>div</a:t>
            </a:r>
            <a:r>
              <a:rPr lang="zh-TW" altLang="en-US" dirty="0" smtClean="0"/>
              <a:t>緊鄰的</a:t>
            </a:r>
            <a:r>
              <a:rPr lang="en-US" altLang="zh-TW" dirty="0" err="1"/>
              <a:t>ul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r>
              <a:rPr lang="zh-TW" altLang="en-US" dirty="0"/>
              <a:t>選擇與</a:t>
            </a:r>
            <a:r>
              <a:rPr lang="en-US" altLang="zh-TW" dirty="0" smtClean="0"/>
              <a:t>div</a:t>
            </a:r>
            <a:r>
              <a:rPr lang="zh-TW" altLang="en-US" dirty="0" smtClean="0"/>
              <a:t>同一層的</a:t>
            </a:r>
            <a:r>
              <a:rPr lang="en-US" altLang="zh-TW" dirty="0" err="1"/>
              <a:t>ul</a:t>
            </a:r>
            <a:r>
              <a:rPr lang="zh-TW" altLang="en-US" dirty="0" smtClean="0"/>
              <a:t>標籤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554162"/>
            <a:ext cx="3005170" cy="49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盒模型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idth + height</a:t>
            </a:r>
          </a:p>
          <a:p>
            <a:r>
              <a:rPr lang="en-US" altLang="zh-TW" dirty="0" smtClean="0"/>
              <a:t>padding</a:t>
            </a:r>
          </a:p>
          <a:p>
            <a:r>
              <a:rPr lang="en-US" altLang="zh-TW" dirty="0" smtClean="0"/>
              <a:t>border</a:t>
            </a:r>
          </a:p>
          <a:p>
            <a:r>
              <a:rPr lang="en-US" altLang="zh-TW" dirty="0" smtClean="0"/>
              <a:t>margin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02" y="1628018"/>
            <a:ext cx="3609072" cy="45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Display(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Inline</a:t>
            </a:r>
          </a:p>
          <a:p>
            <a:r>
              <a:rPr lang="en-US" altLang="zh-TW" dirty="0" smtClean="0"/>
              <a:t>block</a:t>
            </a:r>
          </a:p>
          <a:p>
            <a:r>
              <a:rPr lang="en-US" altLang="zh-TW" dirty="0" smtClean="0"/>
              <a:t>inline-block</a:t>
            </a:r>
          </a:p>
          <a:p>
            <a:r>
              <a:rPr lang="en-US" altLang="zh-TW" dirty="0" smtClean="0"/>
              <a:t>none</a:t>
            </a:r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66" y="1554162"/>
            <a:ext cx="3297296" cy="45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</a:t>
            </a:r>
            <a:r>
              <a:rPr lang="zh-TW" altLang="en-US" dirty="0"/>
              <a:t>相關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font-size</a:t>
            </a:r>
          </a:p>
          <a:p>
            <a:r>
              <a:rPr lang="en-US" altLang="zh-TW" dirty="0" smtClean="0"/>
              <a:t>color</a:t>
            </a:r>
          </a:p>
          <a:p>
            <a:r>
              <a:rPr lang="en-US" altLang="zh-TW" dirty="0" smtClean="0"/>
              <a:t>text-decoration</a:t>
            </a:r>
          </a:p>
          <a:p>
            <a:r>
              <a:rPr lang="en-US" altLang="zh-TW" dirty="0"/>
              <a:t>text-align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65" y="958015"/>
            <a:ext cx="3577182" cy="52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網頁頂部</a:t>
            </a:r>
            <a:r>
              <a:rPr lang="en-US" altLang="zh-TW" dirty="0"/>
              <a:t>(</a:t>
            </a:r>
            <a:r>
              <a:rPr lang="en-US" altLang="zh-TW" dirty="0" smtClean="0"/>
              <a:t>Master </a:t>
            </a:r>
            <a:r>
              <a:rPr lang="en-US" altLang="zh-TW" dirty="0"/>
              <a:t>Page)</a:t>
            </a:r>
            <a:r>
              <a:rPr lang="zh-TW" altLang="en-US" dirty="0"/>
              <a:t>選單</a:t>
            </a:r>
          </a:p>
        </p:txBody>
      </p:sp>
      <p:sp>
        <p:nvSpPr>
          <p:cNvPr id="20" name="矩形 19"/>
          <p:cNvSpPr/>
          <p:nvPr/>
        </p:nvSpPr>
        <p:spPr>
          <a:xfrm>
            <a:off x="3059544" y="2600936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09821" y="2996712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479253" y="4369776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86537" y="444726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8308552" y="3996103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934316" y="4035641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19724" y="31196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sp>
        <p:nvSpPr>
          <p:cNvPr id="12" name="矩形 11"/>
          <p:cNvSpPr/>
          <p:nvPr/>
        </p:nvSpPr>
        <p:spPr>
          <a:xfrm>
            <a:off x="3179706" y="2621521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5400000">
            <a:off x="7735617" y="2225890"/>
            <a:ext cx="653499" cy="492369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037612" y="1638263"/>
            <a:ext cx="4049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CSS </a:t>
            </a:r>
            <a:r>
              <a:rPr lang="zh-TW" altLang="en-US" sz="2400" dirty="0" smtClean="0">
                <a:solidFill>
                  <a:srgbClr val="FF0000"/>
                </a:solidFill>
              </a:rPr>
              <a:t>美化</a:t>
            </a:r>
            <a:r>
              <a:rPr lang="en-US" altLang="zh-TW" sz="2400" dirty="0" smtClean="0">
                <a:solidFill>
                  <a:srgbClr val="FF0000"/>
                </a:solidFill>
              </a:rPr>
              <a:t> Master Page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選單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網頁頂部</a:t>
            </a:r>
            <a:r>
              <a:rPr lang="en-US" altLang="zh-TW" dirty="0"/>
              <a:t>(</a:t>
            </a:r>
            <a:r>
              <a:rPr lang="en-US" altLang="zh-TW" dirty="0" smtClean="0"/>
              <a:t>Master </a:t>
            </a:r>
            <a:r>
              <a:rPr lang="en-US" altLang="zh-TW" dirty="0"/>
              <a:t>Page)</a:t>
            </a:r>
            <a:r>
              <a:rPr lang="zh-TW" altLang="en-US" dirty="0" smtClean="0"/>
              <a:t>選單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47" y="4941380"/>
            <a:ext cx="8449046" cy="1485443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03" y="1690553"/>
            <a:ext cx="2250964" cy="2239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向右箭號 5"/>
          <p:cNvSpPr/>
          <p:nvPr/>
        </p:nvSpPr>
        <p:spPr>
          <a:xfrm rot="5400000">
            <a:off x="5496812" y="4202927"/>
            <a:ext cx="747346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6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279</Words>
  <Application>Microsoft Office PowerPoint</Application>
  <PresentationFormat>寬螢幕</PresentationFormat>
  <Paragraphs>99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黑体</vt:lpstr>
      <vt:lpstr>微軟正黑體</vt:lpstr>
      <vt:lpstr>Arial</vt:lpstr>
      <vt:lpstr>Wingdings</vt:lpstr>
      <vt:lpstr>Office 佈景主題</vt:lpstr>
      <vt:lpstr>網站應用整合開發</vt:lpstr>
      <vt:lpstr>簡報大綱</vt:lpstr>
      <vt:lpstr>基本 CSS 選擇器(selector)</vt:lpstr>
      <vt:lpstr>練習基本 CSS 選擇器</vt:lpstr>
      <vt:lpstr>盒模型</vt:lpstr>
      <vt:lpstr>Display(顯示)</vt:lpstr>
      <vt:lpstr>文字相關設定</vt:lpstr>
      <vt:lpstr>網頁頂部(Master Page)選單</vt:lpstr>
      <vt:lpstr>網頁頂部(Master Page)選單</vt:lpstr>
      <vt:lpstr>網頁頂部(Master Page)選單結構切分</vt:lpstr>
      <vt:lpstr>網頁頂部(Master Page)選單樣式設定</vt:lpstr>
      <vt:lpstr>網頁頂部(Master Page)選單樣式設定</vt:lpstr>
      <vt:lpstr>滑鼠觸摸效果</vt:lpstr>
      <vt:lpstr>Background(背景)相關設定</vt:lpstr>
      <vt:lpstr>Position(定位)</vt:lpstr>
      <vt:lpstr>登入網頁</vt:lpstr>
      <vt:lpstr>登入網頁</vt:lpstr>
      <vt:lpstr>登入網頁</vt:lpstr>
      <vt:lpstr>註冊網頁</vt:lpstr>
      <vt:lpstr>Display(顯示)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103</cp:revision>
  <dcterms:created xsi:type="dcterms:W3CDTF">2022-01-20T13:08:53Z</dcterms:created>
  <dcterms:modified xsi:type="dcterms:W3CDTF">2022-04-27T14:29:12Z</dcterms:modified>
</cp:coreProperties>
</file>