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20" autoAdjust="0"/>
  </p:normalViewPr>
  <p:slideViewPr>
    <p:cSldViewPr snapToGrid="0">
      <p:cViewPr>
        <p:scale>
          <a:sx n="75" d="100"/>
          <a:sy n="75" d="100"/>
        </p:scale>
        <p:origin x="19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6C98-7E13-4A3B-A33B-9E5E0B6B38C5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4764-C42E-4539-8ACD-698317625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55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建範例 空白網頁 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Response</a:t>
            </a:r>
          </a:p>
          <a:p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屬性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JS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4764-C42E-4539-8ACD-698317625D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0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09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9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2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19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9831-A5D7-4AD2-8DD2-40EBD65AC39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8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7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端基礎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09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4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HTML 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05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12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Inline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58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變數型別</a:t>
            </a:r>
            <a:endParaRPr lang="en-US" altLang="zh-TW" dirty="0" smtClean="0"/>
          </a:p>
          <a:p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en-US" altLang="zh-TW" dirty="0" smtClean="0"/>
              <a:t>Dom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82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Asp.net </a:t>
            </a:r>
            <a:r>
              <a:rPr lang="en-US" altLang="zh-TW" dirty="0" err="1"/>
              <a:t>WebForm</a:t>
            </a:r>
            <a:endParaRPr lang="en-US" altLang="zh-TW" dirty="0"/>
          </a:p>
          <a:p>
            <a:r>
              <a:rPr lang="en-US" altLang="zh-TW" dirty="0"/>
              <a:t>MS SQL</a:t>
            </a:r>
          </a:p>
        </p:txBody>
      </p:sp>
    </p:spTree>
    <p:extLst>
      <p:ext uri="{BB962C8B-B14F-4D97-AF65-F5344CB8AC3E}">
        <p14:creationId xmlns:p14="http://schemas.microsoft.com/office/powerpoint/2010/main" val="137643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網頁基礎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Response</a:t>
            </a:r>
          </a:p>
          <a:p>
            <a:pPr lvl="1"/>
            <a:r>
              <a:rPr lang="en-US" altLang="zh-TW" dirty="0"/>
              <a:t>HTTP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HTTP Code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HTTPS</a:t>
            </a:r>
          </a:p>
          <a:p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</a:t>
            </a:r>
          </a:p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Asp.net </a:t>
            </a:r>
            <a:r>
              <a:rPr lang="en-US" altLang="zh-TW" dirty="0" err="1" smtClean="0"/>
              <a:t>WebForm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MS SQL</a:t>
            </a:r>
          </a:p>
          <a:p>
            <a:r>
              <a:rPr lang="zh-TW" altLang="en-US" dirty="0" smtClean="0"/>
              <a:t>整體架構圖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8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Client &amp; </a:t>
            </a:r>
            <a:r>
              <a:rPr lang="en-US" altLang="zh-TW" b="1" dirty="0" smtClean="0"/>
              <a:t>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pPr algn="just"/>
            <a:r>
              <a:rPr lang="en-US" altLang="zh-TW" dirty="0"/>
              <a:t>Client</a:t>
            </a:r>
            <a:r>
              <a:rPr lang="zh-TW" altLang="en-US" dirty="0" smtClean="0"/>
              <a:t>：以</a:t>
            </a:r>
            <a:r>
              <a:rPr lang="zh-TW" altLang="en-US" dirty="0"/>
              <a:t>網頁來說就是你的瀏覽器、電腦，主要會</a:t>
            </a:r>
            <a:r>
              <a:rPr lang="zh-TW" altLang="en-US" dirty="0" smtClean="0"/>
              <a:t>發送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請求</a:t>
            </a:r>
            <a:r>
              <a:rPr lang="en-US" altLang="zh-TW" dirty="0" smtClean="0"/>
              <a:t>) </a:t>
            </a:r>
            <a:r>
              <a:rPr lang="zh-TW" altLang="en-US" dirty="0" smtClean="0"/>
              <a:t>到 </a:t>
            </a:r>
            <a:r>
              <a:rPr lang="en-US" altLang="zh-TW" dirty="0"/>
              <a:t>Server 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just"/>
            <a:endParaRPr lang="zh-TW" altLang="en-US" dirty="0"/>
          </a:p>
          <a:p>
            <a:pPr algn="just"/>
            <a:r>
              <a:rPr lang="en-US" altLang="zh-TW" dirty="0"/>
              <a:t>Server</a:t>
            </a:r>
            <a:r>
              <a:rPr lang="zh-TW" altLang="en-US" dirty="0" smtClean="0"/>
              <a:t>：收到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的 </a:t>
            </a:r>
            <a:r>
              <a:rPr lang="en-US" altLang="zh-TW" dirty="0"/>
              <a:t>request </a:t>
            </a:r>
            <a:r>
              <a:rPr lang="zh-TW" altLang="en-US" dirty="0"/>
              <a:t>開始處理資料，完成後會回</a:t>
            </a:r>
            <a:r>
              <a:rPr lang="zh-TW" altLang="en-US" dirty="0" smtClean="0"/>
              <a:t>傳 </a:t>
            </a:r>
            <a:r>
              <a:rPr lang="en-US" altLang="zh-TW" dirty="0" smtClean="0">
                <a:solidFill>
                  <a:srgbClr val="FF0000"/>
                </a:solidFill>
              </a:rPr>
              <a:t>response</a:t>
            </a:r>
            <a:r>
              <a:rPr lang="en-US" altLang="zh-TW" dirty="0" smtClean="0"/>
              <a:t>(</a:t>
            </a:r>
            <a:r>
              <a:rPr lang="zh-TW" altLang="en-US" dirty="0"/>
              <a:t>回應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 </a:t>
            </a:r>
            <a:r>
              <a:rPr lang="en-US" altLang="zh-TW" dirty="0"/>
              <a:t>Client </a:t>
            </a:r>
            <a:r>
              <a:rPr lang="zh-TW" altLang="en-US" dirty="0"/>
              <a:t>端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07490" y="4470269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7" name="雲朵形 6"/>
          <p:cNvSpPr/>
          <p:nvPr/>
        </p:nvSpPr>
        <p:spPr>
          <a:xfrm>
            <a:off x="4352467" y="4228845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8442956" y="4524057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032337" y="5227944"/>
            <a:ext cx="1121036" cy="644525"/>
            <a:chOff x="5921114" y="346075"/>
            <a:chExt cx="1121036" cy="644525"/>
          </a:xfrm>
        </p:grpSpPr>
        <p:sp>
          <p:nvSpPr>
            <p:cNvPr id="10" name="矩形 9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向右箭號 12"/>
          <p:cNvSpPr/>
          <p:nvPr/>
        </p:nvSpPr>
        <p:spPr>
          <a:xfrm>
            <a:off x="3685276" y="5138649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5" name="向左箭號 14"/>
          <p:cNvSpPr/>
          <p:nvPr/>
        </p:nvSpPr>
        <p:spPr>
          <a:xfrm>
            <a:off x="3649456" y="5550207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75875" y="5145603"/>
            <a:ext cx="436059" cy="714799"/>
            <a:chOff x="5175470" y="6037448"/>
            <a:chExt cx="436059" cy="714799"/>
          </a:xfrm>
        </p:grpSpPr>
        <p:sp>
          <p:nvSpPr>
            <p:cNvPr id="16" name="橢圓 15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862289" y="5069322"/>
            <a:ext cx="732341" cy="1121634"/>
            <a:chOff x="8876577" y="5069322"/>
            <a:chExt cx="732341" cy="1121634"/>
          </a:xfrm>
        </p:grpSpPr>
        <p:sp>
          <p:nvSpPr>
            <p:cNvPr id="19" name="立方體 18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流程圖: 磁碟 22"/>
          <p:cNvSpPr/>
          <p:nvPr/>
        </p:nvSpPr>
        <p:spPr>
          <a:xfrm>
            <a:off x="10484746" y="5116840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9630451" y="544921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9648755" y="5771476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1160786" y="542454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1179090" y="5640965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 新增專案查看開發人員工具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VS2019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r>
              <a:rPr lang="zh-TW" altLang="en-US" dirty="0" smtClean="0"/>
              <a:t>加入</a:t>
            </a:r>
            <a:r>
              <a:rPr lang="en-US" altLang="zh-TW" dirty="0" smtClean="0"/>
              <a:t>page</a:t>
            </a:r>
          </a:p>
          <a:p>
            <a:pPr lvl="1"/>
            <a:r>
              <a:rPr lang="zh-TW" altLang="en-US" dirty="0" smtClean="0"/>
              <a:t>空白</a:t>
            </a:r>
            <a:endParaRPr lang="en-US" altLang="zh-TW" dirty="0" smtClean="0"/>
          </a:p>
          <a:p>
            <a:pPr lvl="1"/>
            <a:r>
              <a:rPr lang="zh-TW" altLang="en-US" dirty="0"/>
              <a:t>交換</a:t>
            </a:r>
          </a:p>
        </p:txBody>
      </p:sp>
    </p:spTree>
    <p:extLst>
      <p:ext uri="{BB962C8B-B14F-4D97-AF65-F5344CB8AC3E}">
        <p14:creationId xmlns:p14="http://schemas.microsoft.com/office/powerpoint/2010/main" val="357555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常見的 </a:t>
            </a:r>
            <a:r>
              <a:rPr lang="en-US" altLang="zh-TW" b="1" dirty="0" smtClean="0"/>
              <a:t>HTTP </a:t>
            </a:r>
            <a:r>
              <a:rPr lang="en-US" altLang="zh-TW" b="1" dirty="0"/>
              <a:t>Method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HTTP </a:t>
            </a:r>
            <a:r>
              <a:rPr lang="zh-TW" altLang="en-US" dirty="0"/>
              <a:t>定義了一組能令給定資源，執行特定操作的</a:t>
            </a:r>
            <a:r>
              <a:rPr lang="zh-TW" altLang="en-US" b="1" dirty="0"/>
              <a:t>請求方法</a:t>
            </a:r>
            <a:r>
              <a:rPr lang="zh-TW" altLang="en-US" dirty="0"/>
              <a:t>（</a:t>
            </a:r>
            <a:r>
              <a:rPr lang="en-US" altLang="zh-TW" dirty="0"/>
              <a:t>request methods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 smtClean="0"/>
              <a:t>GET</a:t>
            </a:r>
            <a:r>
              <a:rPr lang="zh-TW" altLang="en-US" dirty="0"/>
              <a:t>：向指定的資源發出「顯示」請求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 smtClean="0"/>
              <a:t>POST</a:t>
            </a:r>
            <a:r>
              <a:rPr lang="zh-TW" altLang="en-US" dirty="0"/>
              <a:t>：向指定資源提交資料，並且</a:t>
            </a:r>
            <a:r>
              <a:rPr lang="en-US" altLang="zh-TW" dirty="0"/>
              <a:t>Body</a:t>
            </a:r>
            <a:r>
              <a:rPr lang="zh-TW" altLang="en-US" dirty="0"/>
              <a:t>中可帶傳輸的資料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PUT</a:t>
            </a:r>
            <a:r>
              <a:rPr lang="zh-TW" altLang="en-US" dirty="0"/>
              <a:t>：上傳或取代指定的資源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DELETE</a:t>
            </a:r>
            <a:r>
              <a:rPr lang="zh-TW" altLang="en-US" dirty="0"/>
              <a:t>：刪除指定的資源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92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新增專案查看開發人員工具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網頁交換差異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6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HTTP Code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資訊回應 </a:t>
            </a:r>
            <a:r>
              <a:rPr lang="en-US" altLang="zh-TW" dirty="0"/>
              <a:t>(Informational responses, 100–199),</a:t>
            </a:r>
          </a:p>
          <a:p>
            <a:r>
              <a:rPr lang="zh-TW" altLang="en-US" dirty="0"/>
              <a:t>成功回應 </a:t>
            </a:r>
            <a:r>
              <a:rPr lang="en-US" altLang="zh-TW" dirty="0"/>
              <a:t>(Successful responses, 200–299),</a:t>
            </a:r>
          </a:p>
          <a:p>
            <a:r>
              <a:rPr lang="zh-TW" altLang="en-US" dirty="0"/>
              <a:t>重定向 </a:t>
            </a:r>
            <a:r>
              <a:rPr lang="en-US" altLang="zh-TW" dirty="0"/>
              <a:t>(Redirects, 300–399),</a:t>
            </a:r>
          </a:p>
          <a:p>
            <a:r>
              <a:rPr lang="zh-TW" altLang="en-US" dirty="0"/>
              <a:t>用戶端錯誤 </a:t>
            </a:r>
            <a:r>
              <a:rPr lang="en-US" altLang="zh-TW" dirty="0"/>
              <a:t>(Client errors, 400–499),</a:t>
            </a:r>
          </a:p>
          <a:p>
            <a:r>
              <a:rPr lang="zh-TW" altLang="en-US" dirty="0"/>
              <a:t>伺服器端錯誤 </a:t>
            </a:r>
            <a:r>
              <a:rPr lang="en-US" altLang="zh-TW" dirty="0"/>
              <a:t>(Server errors, 500–599).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44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新增專案查看開發人員工具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測試成功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測試重定向 </a:t>
            </a:r>
            <a:r>
              <a:rPr lang="en-US" altLang="zh-TW" dirty="0" smtClean="0"/>
              <a:t>200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/>
              <a:t>測試</a:t>
            </a:r>
            <a:r>
              <a:rPr lang="zh-TW" altLang="en-US" dirty="0" smtClean="0"/>
              <a:t>端錯誤 </a:t>
            </a:r>
            <a:r>
              <a:rPr lang="en-US" altLang="zh-TW" dirty="0" smtClean="0"/>
              <a:t>404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/>
              <a:t>測試</a:t>
            </a:r>
            <a:r>
              <a:rPr lang="zh-TW" altLang="en-US" dirty="0" smtClean="0"/>
              <a:t>伺服器</a:t>
            </a:r>
            <a:r>
              <a:rPr lang="zh-TW" altLang="en-US" dirty="0"/>
              <a:t>端</a:t>
            </a:r>
            <a:r>
              <a:rPr lang="zh-TW" altLang="en-US" dirty="0" smtClean="0"/>
              <a:t>錯誤 </a:t>
            </a:r>
            <a:r>
              <a:rPr lang="en-US" altLang="zh-TW" dirty="0" smtClean="0"/>
              <a:t>500</a:t>
            </a:r>
          </a:p>
          <a:p>
            <a:pPr marL="228600" lvl="1">
              <a:spcBef>
                <a:spcPts val="1000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02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HTTPS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36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296</Words>
  <Application>Microsoft Office PowerPoint</Application>
  <PresentationFormat>寬螢幕</PresentationFormat>
  <Paragraphs>71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PowerPoint 簡報</vt:lpstr>
      <vt:lpstr>大綱</vt:lpstr>
      <vt:lpstr>Client &amp; Server</vt:lpstr>
      <vt:lpstr>練習 新增專案查看開發人員工具</vt:lpstr>
      <vt:lpstr>常見的 HTTP Method</vt:lpstr>
      <vt:lpstr>練習 新增專案查看開發人員工具</vt:lpstr>
      <vt:lpstr>HTTP Code</vt:lpstr>
      <vt:lpstr>練習 新增專案查看開發人員工具</vt:lpstr>
      <vt:lpstr>HTTP與HTTPS</vt:lpstr>
      <vt:lpstr>前端基礎</vt:lpstr>
      <vt:lpstr>HTML</vt:lpstr>
      <vt:lpstr>常用HTML tag</vt:lpstr>
      <vt:lpstr>CSS</vt:lpstr>
      <vt:lpstr>CSS 基礎</vt:lpstr>
      <vt:lpstr>JS</vt:lpstr>
      <vt:lpstr>後端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28</cp:revision>
  <dcterms:created xsi:type="dcterms:W3CDTF">2022-01-20T13:20:29Z</dcterms:created>
  <dcterms:modified xsi:type="dcterms:W3CDTF">2022-01-24T13:36:00Z</dcterms:modified>
</cp:coreProperties>
</file>