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317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26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70" r:id="rId35"/>
    <p:sldId id="269" r:id="rId36"/>
    <p:sldId id="272" r:id="rId37"/>
    <p:sldId id="271" r:id="rId38"/>
    <p:sldId id="273" r:id="rId39"/>
    <p:sldId id="318" r:id="rId40"/>
    <p:sldId id="319" r:id="rId41"/>
    <p:sldId id="321" r:id="rId42"/>
    <p:sldId id="323" r:id="rId43"/>
    <p:sldId id="324" r:id="rId44"/>
    <p:sldId id="282" r:id="rId45"/>
    <p:sldId id="328" r:id="rId46"/>
    <p:sldId id="283" r:id="rId47"/>
    <p:sldId id="322" r:id="rId48"/>
    <p:sldId id="325" r:id="rId49"/>
    <p:sldId id="327" r:id="rId50"/>
    <p:sldId id="329" r:id="rId51"/>
    <p:sldId id="330" r:id="rId52"/>
    <p:sldId id="279" r:id="rId53"/>
    <p:sldId id="275" r:id="rId54"/>
    <p:sldId id="276" r:id="rId55"/>
    <p:sldId id="280" r:id="rId56"/>
    <p:sldId id="278" r:id="rId57"/>
    <p:sldId id="331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idispos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sqlclient.sqlcommand?view=dotnet-plat-ext-6.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dataset?view=net-6.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666876"/>
            <a:ext cx="4926615" cy="4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Controls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2" y="1349619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5" y="1371600"/>
            <a:ext cx="6593363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733939"/>
            <a:ext cx="6179654" cy="5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1554162"/>
            <a:ext cx="6029302" cy="4876642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71038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1" y="1788729"/>
            <a:ext cx="6262415" cy="4660796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5" y="1995854"/>
            <a:ext cx="7483240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裡的資料</a:t>
            </a:r>
            <a:endParaRPr lang="en-US" altLang="zh-TW" dirty="0"/>
          </a:p>
          <a:p>
            <a:r>
              <a:rPr lang="zh-TW" altLang="en-US" dirty="0" smtClean="0"/>
              <a:t>啟用分頁功能</a:t>
            </a:r>
            <a:endParaRPr lang="en-US" altLang="zh-TW" dirty="0" smtClean="0"/>
          </a:p>
          <a:p>
            <a:r>
              <a:rPr lang="zh-TW" altLang="en-US" dirty="0" smtClean="0"/>
              <a:t>啟用新增、修改、刪除功能</a:t>
            </a:r>
            <a:endParaRPr lang="en-US" altLang="zh-TW" dirty="0" smtClean="0"/>
          </a:p>
          <a:p>
            <a:r>
              <a:rPr lang="zh-TW" altLang="en-US" dirty="0" smtClean="0"/>
              <a:t>設定風格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呈現</a:t>
            </a:r>
            <a:r>
              <a:rPr lang="en-US" altLang="zh-TW" dirty="0" err="1"/>
              <a:t>ProgrammingLanguage</a:t>
            </a:r>
            <a:r>
              <a:rPr lang="zh-TW" altLang="en-US" dirty="0"/>
              <a:t>裡的資料</a:t>
            </a:r>
            <a:endParaRPr lang="en-US" altLang="zh-TW" dirty="0"/>
          </a:p>
          <a:p>
            <a:r>
              <a:rPr lang="zh-TW" altLang="en-US" dirty="0"/>
              <a:t>啟用分頁功能</a:t>
            </a:r>
            <a:endParaRPr lang="en-US" altLang="zh-TW" dirty="0"/>
          </a:p>
          <a:p>
            <a:r>
              <a:rPr lang="zh-TW" altLang="en-US" dirty="0"/>
              <a:t>啟用新增、修改、刪除功能</a:t>
            </a:r>
            <a:endParaRPr lang="en-US" altLang="zh-TW" dirty="0"/>
          </a:p>
          <a:p>
            <a:r>
              <a:rPr lang="zh-TW" altLang="en-US" dirty="0"/>
              <a:t>設定風格</a:t>
            </a:r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 </a:t>
            </a:r>
            <a:r>
              <a:rPr lang="zh-TW" altLang="en-US" dirty="0"/>
              <a:t>是針對 </a:t>
            </a:r>
            <a:r>
              <a:rPr lang="en-US" altLang="zh-TW" dirty="0"/>
              <a:t>.NET Framework </a:t>
            </a:r>
            <a:r>
              <a:rPr lang="zh-TW" altLang="en-US" dirty="0"/>
              <a:t>程式設計人員公開 </a:t>
            </a:r>
            <a:r>
              <a:rPr lang="en-US" altLang="zh-TW" dirty="0"/>
              <a:t>(Expose) </a:t>
            </a:r>
            <a:r>
              <a:rPr lang="zh-TW" altLang="en-US" dirty="0"/>
              <a:t>資料存取服務一組類別 </a:t>
            </a:r>
            <a:r>
              <a:rPr lang="en-US" altLang="zh-TW" dirty="0"/>
              <a:t>(Class)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ADO.NET </a:t>
            </a:r>
            <a:r>
              <a:rPr lang="zh-TW" altLang="en-US" dirty="0"/>
              <a:t>提供一組豐富的元件，用於建立分散式資料共用應用程式。 其為 </a:t>
            </a:r>
            <a:r>
              <a:rPr lang="en-US" altLang="zh-TW" dirty="0"/>
              <a:t>.NET Framework </a:t>
            </a:r>
            <a:r>
              <a:rPr lang="zh-TW" altLang="en-US" dirty="0"/>
              <a:t>的一個完整的部分，提供關聯式、</a:t>
            </a:r>
            <a:r>
              <a:rPr lang="en-US" altLang="zh-TW" dirty="0"/>
              <a:t>XML </a:t>
            </a:r>
            <a:r>
              <a:rPr lang="zh-TW" altLang="en-US" dirty="0"/>
              <a:t>及應用程式資料的</a:t>
            </a:r>
            <a:r>
              <a:rPr lang="zh-TW" altLang="en-US" dirty="0" smtClean="0"/>
              <a:t>存取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 smtClean="0"/>
              <a:t>關閉資源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讀取資料庫資料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" y="1264616"/>
            <a:ext cx="1140301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資料庫中讀取順向資料流資料列的方式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zh-TW" altLang="en-US" dirty="0"/>
              <a:t>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提供方便的語法，以確保正確使用 </a:t>
            </a:r>
            <a:r>
              <a:rPr lang="en-US" altLang="zh-TW" dirty="0" err="1">
                <a:hlinkClick r:id="rId2"/>
              </a:rPr>
              <a:t>IDisposable</a:t>
            </a:r>
            <a:r>
              <a:rPr lang="en-US" altLang="zh-TW" dirty="0"/>
              <a:t> 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8" y="959643"/>
            <a:ext cx="8106906" cy="5734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zh-TW" altLang="en-US" dirty="0" smtClean="0"/>
              <a:t>使用</a:t>
            </a:r>
            <a:r>
              <a:rPr lang="en-US" altLang="zh-TW" dirty="0"/>
              <a:t>using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974245"/>
            <a:ext cx="9644062" cy="3895347"/>
          </a:xfrm>
        </p:spPr>
      </p:pic>
    </p:spTree>
    <p:extLst>
      <p:ext uri="{BB962C8B-B14F-4D97-AF65-F5344CB8AC3E}">
        <p14:creationId xmlns:p14="http://schemas.microsoft.com/office/powerpoint/2010/main" val="2390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印出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10" y="2478521"/>
            <a:ext cx="6694184" cy="29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7" y="1170450"/>
            <a:ext cx="8994530" cy="5644791"/>
          </a:xfrm>
        </p:spPr>
      </p:pic>
    </p:spTree>
    <p:extLst>
      <p:ext uri="{BB962C8B-B14F-4D97-AF65-F5344CB8AC3E}">
        <p14:creationId xmlns:p14="http://schemas.microsoft.com/office/powerpoint/2010/main" val="39873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en-US" altLang="zh-TW" dirty="0" smtClean="0"/>
              <a:t>.</a:t>
            </a:r>
            <a:r>
              <a:rPr lang="zh-TW" altLang="en-US" dirty="0" smtClean="0"/>
              <a:t>依據輸入語言名稱，</a:t>
            </a:r>
            <a:r>
              <a:rPr lang="zh-TW" altLang="en-US" dirty="0" smtClean="0"/>
              <a:t>印出查尋到的</a:t>
            </a:r>
            <a:r>
              <a:rPr lang="en-US" altLang="zh-TW" dirty="0" err="1" smtClean="0"/>
              <a:t>ProgrammingLanguage</a:t>
            </a:r>
            <a:r>
              <a:rPr lang="zh-TW" altLang="en-US" dirty="0"/>
              <a:t>資料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952822"/>
            <a:ext cx="4793386" cy="1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</a:t>
            </a:r>
            <a:r>
              <a:rPr lang="zh-TW" altLang="en-US" dirty="0" smtClean="0"/>
              <a:t>參數查詢資料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代表</a:t>
            </a:r>
            <a:r>
              <a:rPr lang="zh-TW" altLang="en-US" dirty="0"/>
              <a:t> </a:t>
            </a:r>
            <a:r>
              <a:rPr lang="en-US" altLang="zh-TW" dirty="0" err="1">
                <a:hlinkClick r:id="rId2"/>
              </a:rPr>
              <a:t>SqlCommand</a:t>
            </a:r>
            <a:r>
              <a:rPr lang="en-US" altLang="zh-TW" dirty="0"/>
              <a:t> </a:t>
            </a:r>
            <a:r>
              <a:rPr lang="zh-TW" altLang="en-US" dirty="0"/>
              <a:t>的參數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帶入條件參數查詢資料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1214280"/>
            <a:ext cx="8487915" cy="5643720"/>
          </a:xfrm>
        </p:spPr>
      </p:pic>
      <p:sp>
        <p:nvSpPr>
          <p:cNvPr id="5" name="矩形 4"/>
          <p:cNvSpPr/>
          <p:nvPr/>
        </p:nvSpPr>
        <p:spPr>
          <a:xfrm>
            <a:off x="2189285" y="2198078"/>
            <a:ext cx="3367453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3269" y="1717858"/>
            <a:ext cx="1652954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注入</a:t>
            </a:r>
            <a:r>
              <a:rPr lang="zh-TW" altLang="en-US" dirty="0"/>
              <a:t>也稱</a:t>
            </a:r>
            <a:r>
              <a:rPr lang="en-US" altLang="zh-TW" b="1" dirty="0"/>
              <a:t>SQL</a:t>
            </a:r>
            <a:r>
              <a:rPr lang="zh-TW" altLang="en-US" b="1" dirty="0"/>
              <a:t>隱碼</a:t>
            </a:r>
            <a:r>
              <a:rPr lang="zh-TW" altLang="en-US" dirty="0"/>
              <a:t>或</a:t>
            </a:r>
            <a:r>
              <a:rPr lang="en-US" altLang="zh-TW" b="1" dirty="0"/>
              <a:t>SQL</a:t>
            </a:r>
            <a:r>
              <a:rPr lang="zh-TW" altLang="en-US" b="1" dirty="0"/>
              <a:t>注碼</a:t>
            </a:r>
            <a:r>
              <a:rPr lang="zh-TW" altLang="en-US" dirty="0"/>
              <a:t>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2" y="2659568"/>
            <a:ext cx="10774373" cy="27087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3930" y="3763657"/>
            <a:ext cx="4209716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53854" y="3168711"/>
            <a:ext cx="1635369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injection</a:t>
            </a:r>
            <a:r>
              <a:rPr lang="zh-TW" altLang="en-US" dirty="0"/>
              <a:t> 範例</a:t>
            </a:r>
            <a:endParaRPr lang="zh-TW" altLang="en-US" dirty="0"/>
          </a:p>
        </p:txBody>
      </p:sp>
      <p:pic>
        <p:nvPicPr>
          <p:cNvPr id="5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53439"/>
            <a:ext cx="4284408" cy="2501963"/>
          </a:xfrm>
        </p:spPr>
      </p:pic>
    </p:spTree>
    <p:extLst>
      <p:ext uri="{BB962C8B-B14F-4D97-AF65-F5344CB8AC3E}">
        <p14:creationId xmlns:p14="http://schemas.microsoft.com/office/powerpoint/2010/main" val="2266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存於</a:t>
            </a:r>
            <a:r>
              <a:rPr lang="en-US" altLang="zh-TW" dirty="0" err="1" smtClean="0"/>
              <a:t>web.config</a:t>
            </a:r>
            <a:r>
              <a:rPr lang="zh-TW" altLang="en-US" dirty="0" smtClean="0"/>
              <a:t>的連線字串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7" y="1554162"/>
            <a:ext cx="11737103" cy="2164822"/>
          </a:xfr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9" y="4196005"/>
            <a:ext cx="1175549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75924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PermissionID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DataAdapter</a:t>
            </a:r>
            <a:r>
              <a:rPr lang="en-US" altLang="zh-TW" dirty="0" smtClean="0"/>
              <a:t> + Dataset</a:t>
            </a:r>
            <a:r>
              <a:rPr lang="zh-TW" altLang="en-US" dirty="0" smtClean="0"/>
              <a:t>取得資料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19" y="0"/>
            <a:ext cx="9666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en-US" altLang="zh-TW" dirty="0" err="1" smtClean="0"/>
              <a:t>DataAdapter</a:t>
            </a:r>
            <a:endParaRPr lang="en-US" altLang="zh-TW" dirty="0" smtClean="0"/>
          </a:p>
          <a:p>
            <a:pPr lvl="1"/>
            <a:r>
              <a:rPr lang="zh-TW" altLang="en-US" dirty="0"/>
              <a:t>代表一組 </a:t>
            </a:r>
            <a:r>
              <a:rPr lang="en-US" altLang="zh-TW" dirty="0"/>
              <a:t>SQL </a:t>
            </a:r>
            <a:r>
              <a:rPr lang="zh-TW" altLang="en-US" dirty="0"/>
              <a:t>命令和一個資料庫連接，用來填入 </a:t>
            </a:r>
            <a:r>
              <a:rPr lang="en-US" altLang="zh-TW" dirty="0" err="1">
                <a:hlinkClick r:id="rId2"/>
              </a:rPr>
              <a:t>DataSet</a:t>
            </a:r>
            <a:r>
              <a:rPr lang="zh-TW" altLang="en-US" dirty="0"/>
              <a:t> 並更新資料來源。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0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"/>
          <a:stretch/>
        </p:blipFill>
        <p:spPr>
          <a:xfrm>
            <a:off x="3165232" y="1491517"/>
            <a:ext cx="5147606" cy="5102714"/>
          </a:xfrm>
        </p:spPr>
      </p:pic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/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想像類似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en-US" altLang="zh-TW" dirty="0"/>
              <a:t>Dataset</a:t>
            </a:r>
          </a:p>
          <a:p>
            <a:pPr lvl="1"/>
            <a:r>
              <a:rPr lang="en-US" altLang="zh-TW" dirty="0" err="1" smtClean="0"/>
              <a:t>DataTable</a:t>
            </a:r>
            <a:endParaRPr lang="en-US" altLang="zh-TW" dirty="0"/>
          </a:p>
          <a:p>
            <a:pPr lvl="1"/>
            <a:r>
              <a:rPr lang="en-US" altLang="zh-TW" dirty="0" err="1" smtClean="0"/>
              <a:t>DataRow</a:t>
            </a:r>
            <a:endParaRPr lang="en-US" altLang="zh-TW" dirty="0"/>
          </a:p>
          <a:p>
            <a:pPr lvl="1"/>
            <a:r>
              <a:rPr lang="en-US" altLang="zh-TW" dirty="0" err="1" smtClean="0"/>
              <a:t>DataColumn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8" y="1996036"/>
            <a:ext cx="4477356" cy="34107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22830" y="4677508"/>
            <a:ext cx="2620108" cy="40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2830" y="2540976"/>
            <a:ext cx="1837593" cy="66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13938" y="2838329"/>
            <a:ext cx="2646485" cy="363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2829" y="2540976"/>
            <a:ext cx="800101" cy="116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進行資料篩選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54"/>
          <a:stretch/>
        </p:blipFill>
        <p:spPr>
          <a:xfrm>
            <a:off x="846385" y="1406770"/>
            <a:ext cx="10991066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/>
              <a:t>DataSet</a:t>
            </a:r>
            <a:r>
              <a:rPr lang="en-US" altLang="zh-TW" dirty="0"/>
              <a:t>(</a:t>
            </a:r>
            <a:r>
              <a:rPr lang="en-US" altLang="zh-TW" dirty="0" err="1"/>
              <a:t>DataTable</a:t>
            </a:r>
            <a:r>
              <a:rPr lang="en-US" altLang="zh-TW" dirty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</a:t>
            </a:r>
            <a:r>
              <a:rPr lang="zh-TW" altLang="en-US" dirty="0" smtClean="0"/>
              <a:t>資料</a:t>
            </a:r>
            <a:r>
              <a:rPr lang="zh-TW" altLang="en-US" dirty="0"/>
              <a:t>統計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518971"/>
            <a:ext cx="966922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取得</a:t>
            </a:r>
            <a:r>
              <a:rPr lang="zh-TW" altLang="en-US" b="0" dirty="0" smtClean="0"/>
              <a:t>查詢</a:t>
            </a:r>
            <a:r>
              <a:rPr lang="zh-TW" altLang="en-US" b="0" dirty="0"/>
              <a:t>結果的</a:t>
            </a:r>
            <a:r>
              <a:rPr lang="zh-TW" altLang="en-US" b="0" dirty="0" smtClean="0"/>
              <a:t>第一列第一行資料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SqlCommand.ExecuteScalar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新增、修改、刪除資料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ExecuteNonQuery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8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55417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Permission&gt;</a:t>
                      </a:r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</a:t>
            </a:r>
            <a:r>
              <a:rPr lang="zh-TW" altLang="en-US" dirty="0"/>
              <a:t>可以用來直接從關係資料庫存取和修改資料，包括 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Microsoft Access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、</a:t>
            </a:r>
            <a:r>
              <a:rPr lang="en-US" altLang="zh-TW" dirty="0"/>
              <a:t>MySQL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3638</TotalTime>
  <Words>781</Words>
  <Application>Microsoft Office PowerPoint</Application>
  <PresentationFormat>寬螢幕</PresentationFormat>
  <Paragraphs>265</Paragraphs>
  <Slides>57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SqlDataSource</vt:lpstr>
      <vt:lpstr>設定SqlDataSource</vt:lpstr>
      <vt:lpstr>設定SqlDataSource</vt:lpstr>
      <vt:lpstr>PowerPoint 簡報</vt:lpstr>
      <vt:lpstr>PowerPoint 簡報</vt:lpstr>
      <vt:lpstr>PowerPoint 簡報</vt:lpstr>
      <vt:lpstr>PowerPoint 簡報</vt:lpstr>
      <vt:lpstr>PowerPoint 簡報</vt:lpstr>
      <vt:lpstr>設定SqlDataSource</vt:lpstr>
      <vt:lpstr>設定SqlDataSource</vt:lpstr>
      <vt:lpstr>SqlDataSource + Web Server Controls</vt:lpstr>
      <vt:lpstr>SqlDataSource + DropDownList</vt:lpstr>
      <vt:lpstr>SqlDataSource + DropDownList</vt:lpstr>
      <vt:lpstr>SqlDataSource + DropDownList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練習SqlDataSource + RadioButtonList</vt:lpstr>
      <vt:lpstr>SqlDataSource + DetailsView</vt:lpstr>
      <vt:lpstr>SqlDataSource + GridView</vt:lpstr>
      <vt:lpstr>ADO.NET</vt:lpstr>
      <vt:lpstr>四大步驟</vt:lpstr>
      <vt:lpstr>使用DataReader讀取資料庫資料</vt:lpstr>
      <vt:lpstr>使用到物件</vt:lpstr>
      <vt:lpstr>using 陳述式</vt:lpstr>
      <vt:lpstr>SqlCommand使用using</vt:lpstr>
      <vt:lpstr>練習使用DataReader讀取資料</vt:lpstr>
      <vt:lpstr>使用DataReader讀取資料</vt:lpstr>
      <vt:lpstr>練習使用DataReader讀取資料</vt:lpstr>
      <vt:lpstr>帶入條件參數查詢資料</vt:lpstr>
      <vt:lpstr>帶入條件參數查詢資料</vt:lpstr>
      <vt:lpstr>SQL injection</vt:lpstr>
      <vt:lpstr>SQL injection 範例</vt:lpstr>
      <vt:lpstr>SQL injection 範例</vt:lpstr>
      <vt:lpstr>使用存於web.config的連線字串</vt:lpstr>
      <vt:lpstr>使用DataAdapter + Dataset取得資料</vt:lpstr>
      <vt:lpstr>使用到物件</vt:lpstr>
      <vt:lpstr>DataSet結構</vt:lpstr>
      <vt:lpstr>DataSet結構</vt:lpstr>
      <vt:lpstr>在DataSet(DataTable)中進行資料篩選</vt:lpstr>
      <vt:lpstr>在DataSet(DataTable)中進行資料統計</vt:lpstr>
      <vt:lpstr>取得查詢結果的第一列第一行資料</vt:lpstr>
      <vt:lpstr>新增、修改、刪除資料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376</cp:revision>
  <dcterms:created xsi:type="dcterms:W3CDTF">2022-01-20T13:08:53Z</dcterms:created>
  <dcterms:modified xsi:type="dcterms:W3CDTF">2022-03-13T13:25:21Z</dcterms:modified>
</cp:coreProperties>
</file>