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4"/>
    <p:sldMasterId id="2147483732" r:id="rId5"/>
  </p:sldMasterIdLst>
  <p:notesMasterIdLst>
    <p:notesMasterId r:id="rId12"/>
  </p:notesMasterIdLst>
  <p:handoutMasterIdLst>
    <p:handoutMasterId r:id="rId13"/>
  </p:handoutMasterIdLst>
  <p:sldIdLst>
    <p:sldId id="256" r:id="rId6"/>
    <p:sldId id="266" r:id="rId7"/>
    <p:sldId id="27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3EBF6C4-1851-41E8-A6CD-3B404E8156F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2020/12/28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9EC957-4C6E-45B0-922D-7CA55589380A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E2CF44-2B13-41B4-A334-1CDF534EEBB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FA4EC-7AEA-4AD1-9D21-0CB6D7C0EE62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290A25-6D85-48EF-BE6F-39A0472C3E55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200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896-0FCD-44B4-B448-DD813322AFA3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6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896-0FCD-44B4-B448-DD813322AFA3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904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896-0FCD-44B4-B448-DD813322AFA3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309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896-0FCD-44B4-B448-DD813322AFA3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877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896-0FCD-44B4-B448-DD813322AFA3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59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896-0FCD-44B4-B448-DD813322AFA3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37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2A80-7230-43D8-9CB1-0F0CAC34BD7F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70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51BE-0E77-4F3A-8913-F76B25DFEC0A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3029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2E5F5-CAC3-417E-8791-C723087DB7DE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91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1222-0B1A-47A1-81BF-B86ACBE9B9A6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314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B31222-0B1A-47A1-81BF-B86ACBE9B9A6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65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3908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01FBFB-8A79-4EE3-A37D-2DF6EB7797BC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3688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ABB203-527F-46EE-8203-BDFB05878065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513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6E1E0-FA4C-4124-8ECA-EE8B26177861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99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DB054C-BA51-48C2-A4A7-1C8EEBBBDC57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00980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2E5F5-CAC3-417E-8791-C723087DB7DE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472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5C52DE-0BFC-4018-9682-B8A996EDF637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2199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2B2A80-7230-43D8-9CB1-0F0CAC34BD7F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624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2C51BE-0E77-4F3A-8913-F76B25DFEC0A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127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896-0FCD-44B4-B448-DD813322AFA3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49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B203-527F-46EE-8203-BDFB05878065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61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E1E0-FA4C-4124-8ECA-EE8B26177861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552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54C-BA51-48C2-A4A7-1C8EEBBBDC57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96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5F5-CAC3-417E-8791-C723087DB7DE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3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95C52DE-0BFC-4018-9682-B8A996EDF637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00F3C-C319-4EEF-8BFC-D5BF60BA3D95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366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742896-0FCD-44B4-B448-DD813322AFA3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50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65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742896-0FCD-44B4-B448-DD813322AFA3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22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35360" y="3241963"/>
            <a:ext cx="10789840" cy="1711037"/>
          </a:xfrm>
        </p:spPr>
        <p:txBody>
          <a:bodyPr rtlCol="0">
            <a:normAutofit/>
          </a:bodyPr>
          <a:lstStyle/>
          <a:p>
            <a:r>
              <a:rPr lang="en-US" altLang="zh-TW" sz="5700" b="1" dirty="0"/>
              <a:t>RAINBOWSIX | SIEGE</a:t>
            </a:r>
            <a:br>
              <a:rPr lang="zh-TW" altLang="en-US" b="1" dirty="0"/>
            </a:b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9376" y="4610100"/>
            <a:ext cx="10058400" cy="685800"/>
          </a:xfrm>
        </p:spPr>
        <p:txBody>
          <a:bodyPr rtlCol="0">
            <a:noAutofit/>
          </a:bodyPr>
          <a:lstStyle/>
          <a:p>
            <a:r>
              <a:rPr lang="zh-TW" altLang="en-US" sz="3500" b="1" dirty="0"/>
              <a:t>遊戲角色分析</a:t>
            </a:r>
            <a:endParaRPr lang="zh-TW" altLang="en-US" sz="35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381075-8FD6-458A-9B2B-D267D894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b="13691"/>
          <a:stretch/>
        </p:blipFill>
        <p:spPr>
          <a:xfrm>
            <a:off x="8348401" y="3140229"/>
            <a:ext cx="1652110" cy="146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739280"/>
          </a:xfrm>
        </p:spPr>
        <p:txBody>
          <a:bodyPr rtlCol="0">
            <a:normAutofit/>
          </a:bodyPr>
          <a:lstStyle/>
          <a:p>
            <a:r>
              <a:rPr lang="zh-TW" altLang="en-US" sz="5000" b="1" dirty="0">
                <a:effectLst/>
                <a:latin typeface="Aharoni" panose="020B0604020202020204" pitchFamily="2" charset="-79"/>
                <a:cs typeface="Aharoni" panose="020B0604020202020204" pitchFamily="2" charset="-79"/>
              </a:rPr>
              <a:t>實作動機</a:t>
            </a:r>
            <a:br>
              <a:rPr lang="zh-TW" altLang="en-US" b="1" dirty="0">
                <a:effectLst/>
              </a:rPr>
            </a:b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A37AA3-F3EF-435C-A15F-64024B2C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2338273"/>
            <a:ext cx="6809508" cy="3600400"/>
          </a:xfrm>
        </p:spPr>
        <p:txBody>
          <a:bodyPr anchor="t">
            <a:normAutofit/>
          </a:bodyPr>
          <a:lstStyle/>
          <a:p>
            <a:pPr fontAlgn="base"/>
            <a:r>
              <a:rPr lang="en-US" altLang="zh-TW" sz="3000" dirty="0">
                <a:effectLst/>
              </a:rPr>
              <a:t>RAINBOWSIX | SIEGE (R6)</a:t>
            </a:r>
            <a:r>
              <a:rPr lang="zh-TW" altLang="en-US" sz="3000" dirty="0">
                <a:effectLst/>
              </a:rPr>
              <a:t>是一款</a:t>
            </a:r>
            <a:r>
              <a:rPr lang="en-US" altLang="zh-TW" sz="3000" dirty="0">
                <a:effectLst/>
              </a:rPr>
              <a:t>CQB</a:t>
            </a:r>
            <a:r>
              <a:rPr lang="zh-TW" altLang="en-US" sz="3000" dirty="0">
                <a:effectLst/>
              </a:rPr>
              <a:t>類型的射擊遊戲，我們本身對其熱愛以及對於相關的背景資訊深感興趣，不只對於遊戲內的各種技術訣竅，以及關乎遊戲提及過的現實事物。</a:t>
            </a:r>
          </a:p>
          <a:p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F0CA03-6470-4F08-8EA4-3DD26BCEF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764704"/>
            <a:ext cx="4575659" cy="563901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F5E3675-8716-4C25-9DAD-1BA49886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6842381" cy="1905000"/>
          </a:xfrm>
        </p:spPr>
        <p:txBody>
          <a:bodyPr>
            <a:normAutofit/>
          </a:bodyPr>
          <a:lstStyle/>
          <a:p>
            <a:r>
              <a:rPr lang="zh-TW" altLang="en-US" sz="5000" b="1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實作目的</a:t>
            </a:r>
            <a:endParaRPr lang="zh-TW" altLang="en-US" sz="5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3DFDEA7-BACB-4C5A-82F5-3B400C30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276872"/>
            <a:ext cx="6930871" cy="3124201"/>
          </a:xfrm>
        </p:spPr>
        <p:txBody>
          <a:bodyPr>
            <a:normAutofit lnSpcReduction="10000"/>
          </a:bodyPr>
          <a:lstStyle/>
          <a:p>
            <a:r>
              <a:rPr lang="zh-TW" altLang="en-US" sz="2900" dirty="0">
                <a:effectLst/>
              </a:rPr>
              <a:t>由於遊戲內的角色有各自的特色及背景，為人物特徵增添許多元素，並且由於</a:t>
            </a:r>
            <a:r>
              <a:rPr lang="en-US" altLang="zh-TW" sz="2900" dirty="0">
                <a:effectLst/>
              </a:rPr>
              <a:t>R6</a:t>
            </a:r>
            <a:r>
              <a:rPr lang="zh-TW" altLang="en-US" sz="2900" dirty="0">
                <a:effectLst/>
              </a:rPr>
              <a:t>是一款對新手不太友善的遊戲，因此我們從最主要的部份</a:t>
            </a:r>
            <a:r>
              <a:rPr lang="en-US" altLang="zh-TW" sz="2900" dirty="0">
                <a:effectLst/>
              </a:rPr>
              <a:t>-</a:t>
            </a:r>
            <a:r>
              <a:rPr lang="zh-TW" altLang="en-US" sz="2900" dirty="0">
                <a:effectLst/>
              </a:rPr>
              <a:t>角色，來分析。了解角色有利於釐清遊戲上的操作及觀念，如果能先清楚地搞懂基本事物，那麼遊戲就不會太難上手。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4289023-8897-4605-8847-E153B3E227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8" r="18440"/>
          <a:stretch/>
        </p:blipFill>
        <p:spPr>
          <a:xfrm>
            <a:off x="8112224" y="108960"/>
            <a:ext cx="3985489" cy="664008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D66D848-6B5C-44CF-BDA7-1420AD6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460276"/>
            <a:ext cx="3643674" cy="1905000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應用技術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E569E81-7AC9-4DEA-AFD9-6A9D3F2C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5" y="1916832"/>
            <a:ext cx="5997485" cy="4032448"/>
          </a:xfrm>
        </p:spPr>
        <p:txBody>
          <a:bodyPr anchor="t">
            <a:normAutofit fontScale="4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zh-TW" sz="5100" dirty="0"/>
          </a:p>
          <a:p>
            <a:pPr>
              <a:lnSpc>
                <a:spcPct val="90000"/>
              </a:lnSpc>
            </a:pPr>
            <a:r>
              <a:rPr lang="en-US" altLang="zh-TW" sz="5500" dirty="0"/>
              <a:t>CSS</a:t>
            </a:r>
            <a:r>
              <a:rPr lang="zh-TW" altLang="en-US" sz="5500" dirty="0"/>
              <a:t> </a:t>
            </a:r>
            <a:r>
              <a:rPr lang="en-US" altLang="zh-TW" sz="5500" dirty="0"/>
              <a:t>:</a:t>
            </a:r>
            <a:r>
              <a:rPr lang="zh-TW" altLang="en-US" sz="5500" dirty="0"/>
              <a:t> 調整各種參數 、排版、版面效果</a:t>
            </a:r>
            <a:endParaRPr lang="en-US" altLang="zh-TW" sz="5500" dirty="0"/>
          </a:p>
          <a:p>
            <a:pPr>
              <a:lnSpc>
                <a:spcPct val="90000"/>
              </a:lnSpc>
            </a:pPr>
            <a:endParaRPr lang="en-US" altLang="zh-TW" sz="5500" dirty="0"/>
          </a:p>
          <a:p>
            <a:pPr>
              <a:lnSpc>
                <a:spcPct val="90000"/>
              </a:lnSpc>
            </a:pPr>
            <a:r>
              <a:rPr lang="en-US" altLang="zh-TW" sz="5500" dirty="0"/>
              <a:t>HTML : </a:t>
            </a:r>
            <a:r>
              <a:rPr lang="zh-TW" altLang="en-US" sz="5500" dirty="0"/>
              <a:t>文字敘述</a:t>
            </a:r>
            <a:r>
              <a:rPr lang="en-US" altLang="zh-TW" sz="5500" dirty="0"/>
              <a:t> </a:t>
            </a:r>
            <a:r>
              <a:rPr lang="zh-TW" altLang="en-US" sz="5500" dirty="0"/>
              <a:t>、插入圖片及影片</a:t>
            </a:r>
            <a:endParaRPr lang="en-US" altLang="zh-TW" sz="55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55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zh-TW" sz="5500" dirty="0" err="1"/>
              <a:t>jquery</a:t>
            </a:r>
            <a:r>
              <a:rPr lang="en-US" altLang="zh-TW" sz="5500" dirty="0"/>
              <a:t> :</a:t>
            </a:r>
            <a:r>
              <a:rPr lang="zh-TW" altLang="en-US" sz="5500" dirty="0"/>
              <a:t>顯示和隱藏內容、分頁標籤</a:t>
            </a:r>
            <a:endParaRPr lang="en-US" altLang="zh-TW" sz="55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1800" dirty="0"/>
              <a:t>  </a:t>
            </a:r>
          </a:p>
          <a:p>
            <a:pPr marL="0" indent="0">
              <a:lnSpc>
                <a:spcPct val="90000"/>
              </a:lnSpc>
              <a:buNone/>
            </a:pPr>
            <a:endParaRPr lang="zh-TW" altLang="en-US" sz="1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2D2FF60-B175-48BA-AFE2-5CC600360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20688"/>
            <a:ext cx="5841743" cy="584174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D296A-04A4-4596-AD8F-108B31A1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0"/>
            <a:ext cx="9905999" cy="3124199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分配工作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46B0EE-6545-498C-A5F1-F239226B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2924944"/>
            <a:ext cx="9906000" cy="144780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000" b="1" dirty="0">
                <a:effectLst/>
              </a:rPr>
              <a:t>網頁製作 </a:t>
            </a:r>
            <a:r>
              <a:rPr lang="en-US" altLang="zh-TW" sz="3000" b="1" dirty="0">
                <a:effectLst/>
              </a:rPr>
              <a:t>:</a:t>
            </a:r>
            <a:r>
              <a:rPr lang="zh-TW" altLang="en-US" sz="3000" b="1" dirty="0">
                <a:effectLst/>
              </a:rPr>
              <a:t> 王璽翔、郭柏憲</a:t>
            </a:r>
            <a:endParaRPr lang="en-US" altLang="zh-TW" sz="3000" b="1" dirty="0">
              <a:effectLst/>
            </a:endParaRPr>
          </a:p>
          <a:p>
            <a:endParaRPr lang="en-US" altLang="zh-TW" sz="3000" b="1" dirty="0">
              <a:effectLst/>
            </a:endParaRPr>
          </a:p>
          <a:p>
            <a:r>
              <a:rPr lang="zh-TW" altLang="en-US" sz="3000" b="1" dirty="0">
                <a:effectLst/>
              </a:rPr>
              <a:t>資料、影片、</a:t>
            </a:r>
            <a:r>
              <a:rPr lang="en-US" altLang="zh-TW" sz="3200" b="1" dirty="0">
                <a:effectLst/>
              </a:rPr>
              <a:t>PPT </a:t>
            </a:r>
            <a:r>
              <a:rPr lang="zh-TW" altLang="en-US" sz="3000" b="1" dirty="0">
                <a:effectLst/>
              </a:rPr>
              <a:t>提供及製作</a:t>
            </a:r>
            <a:r>
              <a:rPr lang="zh-TW" altLang="en-US" sz="2500" b="1" dirty="0">
                <a:effectLst/>
              </a:rPr>
              <a:t> </a:t>
            </a:r>
            <a:r>
              <a:rPr lang="en-US" altLang="zh-TW" sz="3000" b="1" dirty="0">
                <a:effectLst/>
              </a:rPr>
              <a:t>:</a:t>
            </a:r>
            <a:r>
              <a:rPr lang="zh-TW" altLang="en-US" sz="3000" b="1" dirty="0">
                <a:effectLst/>
              </a:rPr>
              <a:t> 蘇晉毅、沈承翰</a:t>
            </a:r>
          </a:p>
          <a:p>
            <a:endParaRPr lang="zh-TW" altLang="en-US" b="1" dirty="0">
              <a:effectLst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4908CF-3E76-43D4-8603-03097148A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457" y="2118032"/>
            <a:ext cx="4288543" cy="47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81A2E-7973-4AAB-8AFB-1978C2BD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952500"/>
            <a:ext cx="9905999" cy="3124199"/>
          </a:xfrm>
        </p:spPr>
        <p:txBody>
          <a:bodyPr>
            <a:normAutofit/>
          </a:bodyPr>
          <a:lstStyle/>
          <a:p>
            <a:r>
              <a:rPr lang="en-US" altLang="zh-TW" sz="6000"/>
              <a:t>THE   END    </a:t>
            </a:r>
            <a:endParaRPr lang="zh-TW" altLang="en-US" sz="6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E270D9-3A6F-45DD-B170-CAEE58AE6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6A304B-E0CF-41B9-9925-70DDF78A9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3666" r="2632"/>
          <a:stretch/>
        </p:blipFill>
        <p:spPr>
          <a:xfrm>
            <a:off x="749686" y="0"/>
            <a:ext cx="1068945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53C5CC8-A014-400B-96D3-C2BF62184112}"/>
              </a:ext>
            </a:extLst>
          </p:cNvPr>
          <p:cNvSpPr/>
          <p:nvPr/>
        </p:nvSpPr>
        <p:spPr>
          <a:xfrm>
            <a:off x="1487488" y="3987198"/>
            <a:ext cx="7272808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</a:t>
            </a:r>
          </a:p>
          <a:p>
            <a:pPr algn="ctr"/>
            <a:r>
              <a:rPr lang="en-US" altLang="zh-TW" sz="6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59883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高科技電腦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9_TF02901026" id="{376BEFE2-3D0D-45CB-A76B-5841325125FC}" vid="{5D355C33-F356-4575-B9EA-B4698082D383}"/>
    </a:ext>
  </a:extLst>
</a:theme>
</file>

<file path=ppt/theme/theme3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Microsoft JhengHei UI</vt:lpstr>
      <vt:lpstr>微軟正黑體</vt:lpstr>
      <vt:lpstr>新細明體</vt:lpstr>
      <vt:lpstr>Aharoni</vt:lpstr>
      <vt:lpstr>Arial</vt:lpstr>
      <vt:lpstr>Candara</vt:lpstr>
      <vt:lpstr>Century Gothic</vt:lpstr>
      <vt:lpstr>網狀</vt:lpstr>
      <vt:lpstr>高科技電腦 16x9</vt:lpstr>
      <vt:lpstr>RAINBOWSIX | SIEGE </vt:lpstr>
      <vt:lpstr>實作動機 </vt:lpstr>
      <vt:lpstr>實作目的</vt:lpstr>
      <vt:lpstr>應用技術</vt:lpstr>
      <vt:lpstr>分配工作</vt:lpstr>
      <vt:lpstr>THE   END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2020-12-27T16:48:07Z</dcterms:created>
  <dcterms:modified xsi:type="dcterms:W3CDTF">2020-12-28T05:22:29Z</dcterms:modified>
</cp:coreProperties>
</file>