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5" r:id="rId7"/>
    <p:sldId id="268" r:id="rId8"/>
    <p:sldId id="266" r:id="rId9"/>
    <p:sldId id="262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17/3/8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jsfiddle.net/georgeChen/q7kowc3c/" TargetMode="External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openhome.cc/Gossip/CppGossip/Namespac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s://sites.google.com/site/cgwith3js/home/all-about-time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Object-Oriented </a:t>
            </a:r>
            <a:r>
              <a:rPr lang="en-US" altLang="zh-TW" dirty="0" smtClean="0"/>
              <a:t>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44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 (reference)</a:t>
            </a:r>
          </a:p>
          <a:p>
            <a:r>
              <a:rPr lang="en-US" dirty="0" smtClean="0"/>
              <a:t>How is it different?</a:t>
            </a:r>
          </a:p>
          <a:p>
            <a:r>
              <a:rPr lang="en-US" dirty="0" smtClean="0"/>
              <a:t>Why bother? More efficient (supporting data)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93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Case Study: Xmas</a:t>
            </a:r>
            <a:r>
              <a:rPr lang="zh-TW" altLang="en-US" dirty="0" smtClean="0"/>
              <a:t> </a:t>
            </a:r>
            <a:r>
              <a:rPr lang="en-US" altLang="zh-TW" dirty="0" smtClean="0"/>
              <a:t>Light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Version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Properties</a:t>
            </a:r>
          </a:p>
          <a:p>
            <a:pPr lvl="1"/>
            <a:r>
              <a:rPr lang="en-US" altLang="zh-TW" dirty="0" smtClean="0"/>
              <a:t>(Public)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Name: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‘foo’ (default)</a:t>
            </a:r>
          </a:p>
          <a:p>
            <a:pPr lvl="1"/>
            <a:r>
              <a:rPr lang="en-US" altLang="zh-TW" dirty="0" smtClean="0"/>
              <a:t>(private)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Status: </a:t>
            </a:r>
            <a:r>
              <a:rPr lang="en-US" altLang="zh-TW" dirty="0"/>
              <a:t>false (default</a:t>
            </a:r>
            <a:r>
              <a:rPr lang="en-US" altLang="zh-TW" dirty="0" smtClean="0"/>
              <a:t>); true (on)</a:t>
            </a:r>
          </a:p>
          <a:p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 smtClean="0"/>
              <a:t>Toggle</a:t>
            </a:r>
          </a:p>
          <a:p>
            <a:pPr lvl="1"/>
            <a:r>
              <a:rPr lang="en-US" altLang="zh-TW" dirty="0" smtClean="0"/>
              <a:t>Check: return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6795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4"/>
          <p:cNvSpPr txBox="1"/>
          <p:nvPr/>
        </p:nvSpPr>
        <p:spPr>
          <a:xfrm>
            <a:off x="323528" y="1124744"/>
            <a:ext cx="240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Basic Constructor setup</a:t>
            </a:r>
            <a:endParaRPr lang="zh-TW" altLang="en-US" dirty="0"/>
          </a:p>
        </p:txBody>
      </p:sp>
      <p:sp>
        <p:nvSpPr>
          <p:cNvPr id="7" name="文字方塊 4"/>
          <p:cNvSpPr txBox="1"/>
          <p:nvPr/>
        </p:nvSpPr>
        <p:spPr>
          <a:xfrm>
            <a:off x="3779912" y="1124744"/>
            <a:ext cx="112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Version 1:</a:t>
            </a:r>
            <a:endParaRPr lang="zh-TW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3111500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556792"/>
            <a:ext cx="4826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4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Version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Name: ‘</a:t>
            </a:r>
            <a:r>
              <a:rPr lang="en-US" dirty="0" err="1" smtClean="0"/>
              <a:t>fxxx</a:t>
            </a:r>
            <a:r>
              <a:rPr lang="en-US" dirty="0" smtClean="0"/>
              <a:t>’ (def</a:t>
            </a:r>
            <a:r>
              <a:rPr lang="en-US" altLang="zh-TW" dirty="0" smtClean="0"/>
              <a:t>ault,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‘f’</a:t>
            </a:r>
            <a:r>
              <a:rPr lang="zh-TW" altLang="en-US" dirty="0" smtClean="0"/>
              <a:t> </a:t>
            </a:r>
            <a:r>
              <a:rPr lang="en-US" dirty="0" smtClean="0"/>
              <a:t>with </a:t>
            </a:r>
            <a:r>
              <a:rPr lang="en-US" altLang="zh-TW" dirty="0" smtClean="0"/>
              <a:t>serial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number, </a:t>
            </a:r>
            <a:r>
              <a:rPr lang="zh-TW" altLang="en-US" dirty="0" smtClean="0"/>
              <a:t>流水號</a:t>
            </a:r>
            <a:r>
              <a:rPr lang="en-US" altLang="zh-TW" dirty="0" smtClean="0"/>
              <a:t>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Methods: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Beef up toggle: </a:t>
            </a:r>
          </a:p>
          <a:p>
            <a:pPr lvl="2"/>
            <a:r>
              <a:rPr lang="en-US" altLang="zh-TW" dirty="0"/>
              <a:t>on/off realization by sending message to console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292494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tatic variable</a:t>
            </a:r>
            <a:r>
              <a:rPr lang="zh-TW" altLang="en-US" dirty="0" smtClean="0">
                <a:solidFill>
                  <a:srgbClr val="FF0000"/>
                </a:solidFill>
              </a:rPr>
              <a:t>的概念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0648"/>
            <a:ext cx="70104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Version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content: </a:t>
            </a:r>
          </a:p>
          <a:p>
            <a:pPr lvl="1"/>
            <a:r>
              <a:rPr lang="en-US" dirty="0" smtClean="0"/>
              <a:t>&lt;div&gt; for light</a:t>
            </a:r>
          </a:p>
          <a:p>
            <a:pPr lvl="1"/>
            <a:r>
              <a:rPr lang="en-US" altLang="zh-TW" dirty="0" smtClean="0"/>
              <a:t>&lt;p&gt;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message</a:t>
            </a:r>
            <a:endParaRPr lang="en-US" dirty="0" smtClean="0"/>
          </a:p>
          <a:p>
            <a:pPr lvl="1"/>
            <a:r>
              <a:rPr lang="en-US" dirty="0" smtClean="0"/>
              <a:t>&lt;button&gt; for on/off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700808"/>
            <a:ext cx="20574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717032"/>
            <a:ext cx="4896544" cy="283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7904" y="-27384"/>
            <a:ext cx="122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0000"/>
                </a:solidFill>
              </a:rPr>
              <a:t>Jsfiddle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: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0900" y="0"/>
            <a:ext cx="4293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https://jsfiddle.net/georgeChen/q7kowc3c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light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789040"/>
            <a:ext cx="1841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Version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3p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Light</a:t>
            </a:r>
            <a:r>
              <a:rPr lang="en-US" altLang="zh-TW" dirty="0" smtClean="0"/>
              <a:t> is</a:t>
            </a:r>
            <a:r>
              <a:rPr lang="zh-TW" altLang="en-US" dirty="0" smtClean="0"/>
              <a:t> </a:t>
            </a:r>
            <a:r>
              <a:rPr lang="en-US" altLang="zh-TW" dirty="0" smtClean="0"/>
              <a:t>such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‘菜市場名’</a:t>
            </a:r>
            <a:endParaRPr lang="en-US" altLang="zh-TW" dirty="0" smtClean="0"/>
          </a:p>
          <a:p>
            <a:r>
              <a:rPr lang="en-US" dirty="0" smtClean="0"/>
              <a:t>Use namespace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96952"/>
            <a:ext cx="3479800" cy="2260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0192" y="116632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Compare C++ namespace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78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Version 4</a:t>
            </a:r>
            <a:r>
              <a:rPr lang="zh-TW" altLang="en-US" dirty="0" smtClean="0"/>
              <a:t> </a:t>
            </a:r>
            <a:r>
              <a:rPr lang="en-US" altLang="zh-TW" dirty="0" smtClean="0"/>
              <a:t>(homework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r>
              <a:rPr lang="en-US" dirty="0" smtClean="0"/>
              <a:t>: size and placement</a:t>
            </a:r>
          </a:p>
          <a:p>
            <a:r>
              <a:rPr lang="en-US" dirty="0" smtClean="0"/>
              <a:t>Color </a:t>
            </a:r>
            <a:r>
              <a:rPr lang="en-US" dirty="0"/>
              <a:t>specification by </a:t>
            </a:r>
            <a:r>
              <a:rPr lang="en-US" dirty="0" err="1" smtClean="0"/>
              <a:t>rgb</a:t>
            </a:r>
            <a:r>
              <a:rPr lang="en-US" dirty="0" smtClean="0"/>
              <a:t> or </a:t>
            </a:r>
            <a:r>
              <a:rPr lang="en-US" dirty="0" err="1" smtClean="0"/>
              <a:t>hsl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Varying </a:t>
            </a:r>
            <a:r>
              <a:rPr lang="en-US" dirty="0"/>
              <a:t>blinking pattern and interval</a:t>
            </a:r>
          </a:p>
          <a:p>
            <a:r>
              <a:rPr lang="en-US" dirty="0"/>
              <a:t>Add button for on/off blink control</a:t>
            </a:r>
          </a:p>
          <a:p>
            <a:r>
              <a:rPr lang="en-US" dirty="0"/>
              <a:t>Change div parameters for size &amp; positioning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linking …</a:t>
            </a:r>
            <a:r>
              <a:rPr lang="en-US" dirty="0" err="1" smtClean="0"/>
              <a:t>setInterval</a:t>
            </a:r>
            <a:r>
              <a:rPr lang="en-US" dirty="0" smtClean="0"/>
              <a:t> &amp; </a:t>
            </a:r>
            <a:r>
              <a:rPr lang="en-US" dirty="0" err="1" smtClean="0"/>
              <a:t>clearInterval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61048"/>
            <a:ext cx="4064000" cy="245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2776"/>
            <a:ext cx="67818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2200" y="26941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  <a:hlinkClick r:id="rId4"/>
              </a:rPr>
              <a:t>“all about time”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8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211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佈景主題</vt:lpstr>
      <vt:lpstr>Object-Oriented JavaScript</vt:lpstr>
      <vt:lpstr>Case Study: Xmas Light</vt:lpstr>
      <vt:lpstr>PowerPoint Presentation</vt:lpstr>
      <vt:lpstr>Version 2</vt:lpstr>
      <vt:lpstr>PowerPoint Presentation</vt:lpstr>
      <vt:lpstr>Version 3</vt:lpstr>
      <vt:lpstr>Version 3p Namespace</vt:lpstr>
      <vt:lpstr>Version 4 (homework 1)</vt:lpstr>
      <vt:lpstr>Blinking …setInterval &amp; clearInterval</vt:lpstr>
      <vt:lpstr>prototypes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JavaScript</dc:title>
  <dc:creator>J</dc:creator>
  <cp:lastModifiedBy>Jmchen</cp:lastModifiedBy>
  <cp:revision>19</cp:revision>
  <dcterms:created xsi:type="dcterms:W3CDTF">2017-03-03T05:59:27Z</dcterms:created>
  <dcterms:modified xsi:type="dcterms:W3CDTF">2017-03-08T11:36:04Z</dcterms:modified>
</cp:coreProperties>
</file>