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6" r:id="rId6"/>
    <p:sldId id="261" r:id="rId7"/>
    <p:sldId id="262" r:id="rId8"/>
    <p:sldId id="260" r:id="rId9"/>
    <p:sldId id="265" r:id="rId10"/>
    <p:sldId id="263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6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61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7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4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8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9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79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0648C6-19DB-40BA-B500-7CBC779815A7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0F13C4-33DC-4E08-B6CB-FDE0EF8DFB8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wooldridge/HikariCP" TargetMode="External"/><Relationship Id="rId2" Type="http://schemas.openxmlformats.org/officeDocument/2006/relationships/hyperlink" Target="https://github.com/swaldman/c3p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A793-66AC-4F00-AF12-3B4A5485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</a:rPr>
              <a:t>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94DC4-0AE5-4F50-8B75-2F1EB3B0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GB" sz="1800"/>
              <a:t>By Ashley Ritchie</a:t>
            </a:r>
          </a:p>
        </p:txBody>
      </p:sp>
    </p:spTree>
    <p:extLst>
      <p:ext uri="{BB962C8B-B14F-4D97-AF65-F5344CB8AC3E}">
        <p14:creationId xmlns:p14="http://schemas.microsoft.com/office/powerpoint/2010/main" val="128744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76BE-A642-4210-A94F-0E4EA1D3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I have done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295-7CEA-432E-AB79-DAA52B1B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Improve efficiency by utilising connection pooling (</a:t>
            </a:r>
            <a:r>
              <a:rPr lang="en-GB" sz="2400" b="1" dirty="0">
                <a:hlinkClick r:id="rId2"/>
              </a:rPr>
              <a:t>c3p0</a:t>
            </a:r>
            <a:r>
              <a:rPr lang="en-GB" sz="2400" dirty="0"/>
              <a:t>, </a:t>
            </a:r>
            <a:r>
              <a:rPr lang="en-GB" sz="2400" b="1" dirty="0" err="1">
                <a:hlinkClick r:id="rId3"/>
              </a:rPr>
              <a:t>HikariCP</a:t>
            </a:r>
            <a:r>
              <a:rPr lang="en-GB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Use prepared statements (Using just Statements as a way to interact with the database is not only unsafe but is also a downgrade in performance)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Build testable code from the get go (Design patterns are there to help)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Better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24520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01939-4E57-48B4-9319-7845CF28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Thanks for listening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5154-E9C8-4A02-8C1F-72C98CD9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56" y="1159565"/>
            <a:ext cx="2938022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82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0269-0DB6-4174-979B-01A9B548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CCEA-5F9D-4A1A-8CE9-18AACD7D5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7420"/>
            <a:ext cx="10058400" cy="3651674"/>
          </a:xfrm>
        </p:spPr>
        <p:txBody>
          <a:bodyPr/>
          <a:lstStyle/>
          <a:p>
            <a:r>
              <a:rPr lang="en-GB" dirty="0"/>
              <a:t>To create an application with utilisation of supporting tools, methodologies and technologies that encapsulate all fundamental modules covered during training.</a:t>
            </a:r>
          </a:p>
          <a:p>
            <a:endParaRPr lang="en-GB" dirty="0"/>
          </a:p>
          <a:p>
            <a:r>
              <a:rPr lang="en-GB" dirty="0"/>
              <a:t>The application needs to be an inventory management system and should interact with the end user via the CLI (Command Line Interface).</a:t>
            </a:r>
          </a:p>
        </p:txBody>
      </p:sp>
    </p:spTree>
    <p:extLst>
      <p:ext uri="{BB962C8B-B14F-4D97-AF65-F5344CB8AC3E}">
        <p14:creationId xmlns:p14="http://schemas.microsoft.com/office/powerpoint/2010/main" val="3769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E594A-12BA-495E-ADD2-555352CC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dirty="0"/>
              <a:t>Planning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197274-363E-451C-8396-A38117ABD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61" y="645106"/>
            <a:ext cx="4801689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02E4F-3A5A-4E4B-B0CE-779D903A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User stories created from the 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Entity-Relationship Diagram created.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Set up a Kanban board with Trello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GitHub repository created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493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B57658-9FC9-47D8-997D-17A695405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18" y="594411"/>
            <a:ext cx="6146322" cy="55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9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884B-9FC3-4C5A-94BD-057F74F9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FFE1-660A-4701-921F-18BEC5578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4904"/>
            <a:ext cx="10058400" cy="298573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New skills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Using and managing instances on GCP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JAVA!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Testing frameworks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SQL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Working in an Agile environment</a:t>
            </a:r>
          </a:p>
        </p:txBody>
      </p:sp>
      <p:pic>
        <p:nvPicPr>
          <p:cNvPr id="1028" name="Picture 4" descr="5 ways to turn an unhappy customer into a satisfied member - CUInsight">
            <a:extLst>
              <a:ext uri="{FF2B5EF4-FFF2-40B4-BE49-F238E27FC236}">
                <a16:creationId xmlns:a16="http://schemas.microsoft.com/office/drawing/2014/main" id="{67CC6728-6E1F-4B1F-858C-38306748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11" y="2488582"/>
            <a:ext cx="4556760" cy="22783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94353-4781-42C9-B4F3-5753101F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Nexus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BF55A-0A69-4BD1-821D-4DB1A48FD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69" y="640081"/>
            <a:ext cx="6738877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38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204C8-E5BF-4075-B585-B6AEDB28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/>
              <a:t>GitHub Commits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47AD-D6E9-4511-BF99-196714460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3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1336-220F-4BDC-BF1B-19A1BEFE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GB" dirty="0"/>
              <a:t>Regularly committed working code on to the GitHub repository and separated sections into branches which were merged once completed.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209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50556C-47B4-41C8-A920-C2F1BB0D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DEMO TIME</a:t>
            </a:r>
          </a:p>
        </p:txBody>
      </p: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E8CCA1BC-0E48-4057-806B-4FC97A8FE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79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A333-0BCD-4D5B-A410-8AE42B3E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I accomplish?</a:t>
            </a:r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54A0DD0D-BE60-46E5-B28D-528D7FAD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1" t="5248" r="39626" b="-568"/>
          <a:stretch/>
        </p:blipFill>
        <p:spPr>
          <a:xfrm>
            <a:off x="9803642" y="1783774"/>
            <a:ext cx="1885210" cy="4902602"/>
          </a:xfrm>
          <a:ln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3D1768-DEBC-4580-AF5D-13110787DDBF}"/>
              </a:ext>
            </a:extLst>
          </p:cNvPr>
          <p:cNvSpPr txBox="1">
            <a:spLocks/>
          </p:cNvSpPr>
          <p:nvPr/>
        </p:nvSpPr>
        <p:spPr>
          <a:xfrm>
            <a:off x="1400038" y="2371316"/>
            <a:ext cx="7485830" cy="30582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Completed functionality that fulfilled all initial user stories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80.1% Testing coverage on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supports connection to GCP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Built up a proficiency in various new technologies. </a:t>
            </a:r>
          </a:p>
        </p:txBody>
      </p:sp>
    </p:spTree>
    <p:extLst>
      <p:ext uri="{BB962C8B-B14F-4D97-AF65-F5344CB8AC3E}">
        <p14:creationId xmlns:p14="http://schemas.microsoft.com/office/powerpoint/2010/main" val="1421776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Inventory Management System</vt:lpstr>
      <vt:lpstr>Specification</vt:lpstr>
      <vt:lpstr>Planning</vt:lpstr>
      <vt:lpstr>PowerPoint Presentation</vt:lpstr>
      <vt:lpstr>My journey</vt:lpstr>
      <vt:lpstr>Nexus</vt:lpstr>
      <vt:lpstr>GitHub Commits</vt:lpstr>
      <vt:lpstr>DEMO TIME</vt:lpstr>
      <vt:lpstr>What did I accomplish?</vt:lpstr>
      <vt:lpstr>What would I have done different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ashley ritchie</dc:creator>
  <cp:lastModifiedBy>ashley ritchie</cp:lastModifiedBy>
  <cp:revision>6</cp:revision>
  <dcterms:created xsi:type="dcterms:W3CDTF">2020-04-30T23:21:58Z</dcterms:created>
  <dcterms:modified xsi:type="dcterms:W3CDTF">2020-04-30T23:58:11Z</dcterms:modified>
</cp:coreProperties>
</file>