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70" r:id="rId3"/>
    <p:sldId id="257" r:id="rId4"/>
    <p:sldId id="3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9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DE5D31-42D3-4C5C-973A-6CCECF83C0A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509" y="743672"/>
            <a:ext cx="9144000" cy="1264376"/>
          </a:xfrm>
        </p:spPr>
        <p:txBody>
          <a:bodyPr/>
          <a:lstStyle/>
          <a:p>
            <a:r>
              <a:rPr lang="en-US" dirty="0"/>
              <a:t>Hello, World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286" y="2536922"/>
            <a:ext cx="6987645" cy="1388534"/>
          </a:xfrm>
        </p:spPr>
        <p:txBody>
          <a:bodyPr/>
          <a:lstStyle/>
          <a:p>
            <a:r>
              <a:rPr lang="en-US" dirty="0"/>
              <a:t>Things All Developers (and Other People) Should Know</a:t>
            </a:r>
          </a:p>
        </p:txBody>
      </p:sp>
    </p:spTree>
    <p:extLst>
      <p:ext uri="{BB962C8B-B14F-4D97-AF65-F5344CB8AC3E}">
        <p14:creationId xmlns:p14="http://schemas.microsoft.com/office/powerpoint/2010/main" val="20699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379B-C3B7-43C5-84EF-6B51E797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29" y="0"/>
            <a:ext cx="10018713" cy="1752599"/>
          </a:xfrm>
        </p:spPr>
        <p:txBody>
          <a:bodyPr/>
          <a:lstStyle/>
          <a:p>
            <a:r>
              <a:rPr lang="en-US" dirty="0"/>
              <a:t>Chapter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86741-BF5B-4CF3-A2C7-96ECCB047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1329" y="1674383"/>
            <a:ext cx="788855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2069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Learning Goals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Design Principles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D40047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a.</a:t>
            </a:r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 Redundancy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2069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Projects: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0" y="1752599"/>
            <a:ext cx="10018713" cy="1176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All design principles have to do with </a:t>
            </a:r>
            <a:r>
              <a:rPr lang="en-US"/>
              <a:t>dealing with </a:t>
            </a:r>
            <a:r>
              <a:rPr lang="en-US" dirty="0"/>
              <a:t>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1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No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0" y="1752599"/>
            <a:ext cx="10018713" cy="1176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1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1450</TotalTime>
  <Words>32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Corbel</vt:lpstr>
      <vt:lpstr>Parallax</vt:lpstr>
      <vt:lpstr>Hello, World </vt:lpstr>
      <vt:lpstr>Chapter Information</vt:lpstr>
      <vt:lpstr>Design Principles</vt:lpstr>
      <vt:lpstr>No Redundancy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 </dc:title>
  <dc:creator>Amir Kolsky</dc:creator>
  <cp:lastModifiedBy>Amir Kolsky</cp:lastModifiedBy>
  <cp:revision>24</cp:revision>
  <cp:lastPrinted>2019-01-30T02:53:28Z</cp:lastPrinted>
  <dcterms:created xsi:type="dcterms:W3CDTF">2019-01-24T02:27:33Z</dcterms:created>
  <dcterms:modified xsi:type="dcterms:W3CDTF">2019-01-30T17:24:50Z</dcterms:modified>
</cp:coreProperties>
</file>