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00" autoAdjust="0"/>
  </p:normalViewPr>
  <p:slideViewPr>
    <p:cSldViewPr>
      <p:cViewPr varScale="1">
        <p:scale>
          <a:sx n="69" d="100"/>
          <a:sy n="69" d="100"/>
        </p:scale>
        <p:origin x="-5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67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 userDrawn="1"/>
          </p:nvSpPr>
          <p:spPr>
            <a:xfrm>
              <a:off x="0" y="5184648"/>
              <a:ext cx="9144000" cy="1673352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5257800"/>
              <a:ext cx="9144000" cy="1600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3352801"/>
              <a:ext cx="9144000" cy="18275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5181600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55676" y="3373031"/>
            <a:ext cx="8229600" cy="2043684"/>
          </a:xfrm>
          <a:noFill/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 kern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566801" y="5429252"/>
            <a:ext cx="8129524" cy="757517"/>
          </a:xfrm>
        </p:spPr>
        <p:txBody>
          <a:bodyPr/>
          <a:lstStyle>
            <a:lvl1pPr marL="0" indent="0" algn="l">
              <a:buNone/>
              <a:defRPr sz="1600" kern="100" cap="all" spc="1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 userDrawn="1"/>
          </p:nvSpPr>
          <p:spPr>
            <a:xfrm>
              <a:off x="0" y="342900"/>
              <a:ext cx="9144000" cy="6172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57200"/>
              <a:ext cx="9144000" cy="59436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41312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6505575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2" y="3962402"/>
            <a:ext cx="8153399" cy="1371599"/>
          </a:xfrm>
        </p:spPr>
        <p:txBody>
          <a:bodyPr anchor="b" anchorCtr="0"/>
          <a:lstStyle>
            <a:lvl1pPr algn="l">
              <a:defRPr sz="40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57276" y="5438776"/>
            <a:ext cx="8129524" cy="904875"/>
          </a:xfrm>
        </p:spPr>
        <p:txBody>
          <a:bodyPr anchor="t" anchorCtr="0"/>
          <a:lstStyle>
            <a:lvl1pPr marL="0" indent="0">
              <a:buNone/>
              <a:defRPr sz="1400" cap="all" spc="1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3963988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33400" y="2174877"/>
            <a:ext cx="39639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7" y="1600201"/>
            <a:ext cx="3965574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3965574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932114" cy="968375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457200"/>
            <a:ext cx="5035550" cy="5562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33400" y="1435101"/>
            <a:ext cx="2932114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ctangle 18"/>
          <p:cNvPicPr>
            <a:picLocks noChangeAspect="1"/>
          </p:cNvPicPr>
          <p:nvPr/>
        </p:nvPicPr>
        <p:blipFill>
          <a:blip r:embed="rId11">
            <a:duotone>
              <a:schemeClr val="accent3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304800" y="0"/>
            <a:ext cx="8534400" cy="6860650"/>
            <a:chOff x="304800" y="0"/>
            <a:chExt cx="8534400" cy="686065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457200" y="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flipH="1">
              <a:off x="457200" y="38100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86800" y="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4800" y="38365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57200" y="6477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 flipH="1">
              <a:off x="304800" y="310738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  <a:prstGeom prst="rect">
            <a:avLst/>
          </a:prstGeom>
        </p:spPr>
        <p:txBody>
          <a:bodyPr vert="horz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3"/>
            <a:ext cx="8077200" cy="441241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9/26/2010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04626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Contoso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Business plan presentation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Requirements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 requirements for the following resources:</a:t>
            </a:r>
            <a:endParaRPr lang="en-US"/>
          </a:p>
          <a:p>
            <a:pPr lvl="1"/>
            <a:r>
              <a:rPr lang="en-US" smtClean="0"/>
              <a:t>Personnel</a:t>
            </a:r>
          </a:p>
          <a:p>
            <a:pPr lvl="1"/>
            <a:r>
              <a:rPr lang="en-US" smtClean="0"/>
              <a:t>Technology</a:t>
            </a:r>
          </a:p>
          <a:p>
            <a:pPr lvl="1"/>
            <a:r>
              <a:rPr lang="en-US" smtClean="0"/>
              <a:t>Finances</a:t>
            </a:r>
          </a:p>
          <a:p>
            <a:pPr lvl="1"/>
            <a:r>
              <a:rPr lang="en-US" smtClean="0"/>
              <a:t>Distribution</a:t>
            </a:r>
          </a:p>
          <a:p>
            <a:pPr lvl="1"/>
            <a:r>
              <a:rPr lang="en-US" smtClean="0"/>
              <a:t>Promotion</a:t>
            </a:r>
          </a:p>
          <a:p>
            <a:pPr lvl="1"/>
            <a:r>
              <a:rPr lang="en-US" smtClean="0"/>
              <a:t>Products</a:t>
            </a:r>
          </a:p>
          <a:p>
            <a:pPr lvl="1"/>
            <a:r>
              <a:rPr lang="en-US" smtClean="0"/>
              <a:t>Services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Risks and Rewards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Summarize the risks of the proposed project and how they will be addressed.</a:t>
            </a:r>
            <a:endParaRPr lang="en-US"/>
          </a:p>
          <a:p>
            <a:r>
              <a:rPr lang="en-US" smtClean="0"/>
              <a:t>Estimate expected rewards, particularly if you are seeking funding.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Issues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Near term</a:t>
            </a:r>
            <a:endParaRPr lang="en-US" dirty="0"/>
          </a:p>
          <a:p>
            <a:pPr lvl="1"/>
            <a:r>
              <a:rPr lang="en-US" dirty="0" smtClean="0"/>
              <a:t>Identify key decisions and issues that need immediate or near-term resolution.</a:t>
            </a:r>
          </a:p>
          <a:p>
            <a:pPr lvl="1"/>
            <a:r>
              <a:rPr lang="en-US" dirty="0" smtClean="0"/>
              <a:t>State consequences of decision postponement.</a:t>
            </a:r>
          </a:p>
          <a:p>
            <a:r>
              <a:rPr lang="en-US" dirty="0" smtClean="0"/>
              <a:t>Long term</a:t>
            </a:r>
          </a:p>
          <a:p>
            <a:pPr lvl="1"/>
            <a:r>
              <a:rPr lang="en-US" dirty="0" smtClean="0"/>
              <a:t>Identify issues needing long-term resolution.</a:t>
            </a:r>
          </a:p>
          <a:p>
            <a:pPr lvl="1"/>
            <a:r>
              <a:rPr lang="en-US" dirty="0" smtClean="0"/>
              <a:t>State consequences of decision postponement.</a:t>
            </a:r>
          </a:p>
          <a:p>
            <a:r>
              <a:rPr lang="en-US" dirty="0" smtClean="0"/>
              <a:t>If you are seeking funding, be specific about any issues that require financial resources for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3962400"/>
            <a:ext cx="8153400" cy="1371600"/>
          </a:xfrm>
        </p:spPr>
        <p:txBody>
          <a:bodyPr/>
          <a:lstStyle/>
          <a:p>
            <a:r>
              <a:rPr lang="en-US" smtClean="0"/>
              <a:t>Mission Statement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57213" y="5438775"/>
            <a:ext cx="8129587" cy="904875"/>
          </a:xfrm>
        </p:spPr>
        <p:txBody>
          <a:bodyPr/>
          <a:lstStyle/>
          <a:p>
            <a:r>
              <a:rPr lang="en-US" smtClean="0"/>
              <a:t>Clearly state your company’s long term mission. Try to use words that will help direct the growth of your company, but be as concise as possible.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/>
          <a:lstStyle/>
          <a:p>
            <a:r>
              <a:rPr lang="en-US"/>
              <a:t>Competition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r>
              <a:rPr lang="en-US"/>
              <a:t>Summarize the competition.</a:t>
            </a:r>
          </a:p>
          <a:p>
            <a:r>
              <a:rPr lang="en-US"/>
              <a:t>Outline your company’s competitive advantage.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r>
              <a:rPr lang="en-US"/>
              <a:t>List CEO and key management by name.</a:t>
            </a:r>
          </a:p>
          <a:p>
            <a:r>
              <a:rPr lang="en-US"/>
              <a:t>Include previous accomplishments to show that these are people with a record of success.</a:t>
            </a:r>
          </a:p>
          <a:p>
            <a:r>
              <a:rPr lang="en-US"/>
              <a:t>Summarize number of years of experience in this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/>
          <a:lstStyle/>
          <a:p>
            <a:r>
              <a:rPr lang="en-US"/>
              <a:t>Market Summary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r>
              <a:rPr lang="en-US"/>
              <a:t>Summarize your market in the past, present, and future.</a:t>
            </a:r>
          </a:p>
          <a:p>
            <a:pPr lvl="1"/>
            <a:r>
              <a:rPr lang="en-US"/>
              <a:t>Review those changes in market share, leadership, players, market shifts, costs, pricing, or competition that provide the opportunity for your company’s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Opportunities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problems and opportunities.</a:t>
            </a:r>
            <a:endParaRPr lang="en-US" dirty="0"/>
          </a:p>
          <a:p>
            <a:pPr lvl="1"/>
            <a:r>
              <a:rPr lang="en-US" dirty="0" smtClean="0"/>
              <a:t>State consumer problems and define the nature of product/service opportunities that are created by those problems.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Concept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key technology, concept, or strategy on which your business is based.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and Objectives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five-year goals</a:t>
            </a:r>
            <a:endParaRPr lang="en-US" dirty="0"/>
          </a:p>
          <a:p>
            <a:r>
              <a:rPr lang="en-US" dirty="0" smtClean="0"/>
              <a:t>State specific, measurable objectives for achieving your five-year goals.</a:t>
            </a:r>
          </a:p>
          <a:p>
            <a:pPr lvl="1"/>
            <a:r>
              <a:rPr lang="en-US" dirty="0" smtClean="0"/>
              <a:t>List market-share objectives.</a:t>
            </a:r>
          </a:p>
          <a:p>
            <a:pPr lvl="1"/>
            <a:r>
              <a:rPr lang="en-US" dirty="0" smtClean="0"/>
              <a:t>List revenue/profitability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Financial Plan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a high-level financial plan that defines your financial model and pricing assumptions.</a:t>
            </a:r>
            <a:endParaRPr lang="en-US" dirty="0"/>
          </a:p>
          <a:p>
            <a:pPr lvl="1"/>
            <a:r>
              <a:rPr lang="en-US" dirty="0" smtClean="0"/>
              <a:t>This plan should include expected annual sales and profits for the next three years.</a:t>
            </a:r>
          </a:p>
          <a:p>
            <a:pPr lvl="1"/>
            <a:r>
              <a:rPr lang="en-US" dirty="0" smtClean="0"/>
              <a:t>Use several slides to cover this material appropriately.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_Plan">
  <a:themeElements>
    <a:clrScheme name="Business Plan">
      <a:dk1>
        <a:sysClr val="windowText" lastClr="000000"/>
      </a:dk1>
      <a:lt1>
        <a:sysClr val="window" lastClr="FFFFFF"/>
      </a:lt1>
      <a:dk2>
        <a:srgbClr val="284E6A"/>
      </a:dk2>
      <a:lt2>
        <a:srgbClr val="EFE3C4"/>
      </a:lt2>
      <a:accent1>
        <a:srgbClr val="646F4D"/>
      </a:accent1>
      <a:accent2>
        <a:srgbClr val="934721"/>
      </a:accent2>
      <a:accent3>
        <a:srgbClr val="A46721"/>
      </a:accent3>
      <a:accent4>
        <a:srgbClr val="655E6D"/>
      </a:accent4>
      <a:accent5>
        <a:srgbClr val="3A5F7B"/>
      </a:accent5>
      <a:accent6>
        <a:srgbClr val="665E45"/>
      </a:accent6>
      <a:hlink>
        <a:srgbClr val="64A2C8"/>
      </a:hlink>
      <a:folHlink>
        <a:srgbClr val="9BA967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5DFADD4-55C1-4508-8806-EDFC96749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Business_Plan</Template>
  <TotalTime>0</TotalTime>
  <Words>340</Words>
  <Application>Microsoft Office PowerPoint</Application>
  <PresentationFormat>On-screen Show (4:3)</PresentationFormat>
  <Paragraphs>60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Business_Plan</vt:lpstr>
      <vt:lpstr>Contoso</vt:lpstr>
      <vt:lpstr>Mission Statement</vt:lpstr>
      <vt:lpstr>Competition</vt:lpstr>
      <vt:lpstr>The Team</vt:lpstr>
      <vt:lpstr>Market Summary</vt:lpstr>
      <vt:lpstr>Opportunities</vt:lpstr>
      <vt:lpstr>Business Concept</vt:lpstr>
      <vt:lpstr>Goals and Objectives</vt:lpstr>
      <vt:lpstr>Financial Plan</vt:lpstr>
      <vt:lpstr>Resource Requirements</vt:lpstr>
      <vt:lpstr>Risks and Rewards</vt:lpstr>
      <vt:lpstr>Key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presentation</dc:title>
  <dc:subject>Business</dc:subject>
  <dc:creator/>
  <cp:lastModifiedBy/>
  <cp:revision>1</cp:revision>
  <dcterms:created xsi:type="dcterms:W3CDTF">2010-09-26T20:01:35Z</dcterms:created>
  <dcterms:modified xsi:type="dcterms:W3CDTF">2010-09-26T20:02:17Z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TC010081922</vt:lpwstr>
  </property>
</Properties>
</file>