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9" r:id="rId5"/>
    <p:sldId id="261" r:id="rId6"/>
    <p:sldId id="281" r:id="rId7"/>
    <p:sldId id="282" r:id="rId8"/>
    <p:sldId id="283" r:id="rId9"/>
    <p:sldId id="284" r:id="rId10"/>
    <p:sldId id="262" r:id="rId11"/>
    <p:sldId id="287" r:id="rId12"/>
    <p:sldId id="28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4"/>
            <p14:sldId id="262"/>
            <p14:sldId id="287"/>
          </p14:sldIdLst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</p14:sldIdLst>
        </p14:section>
        <p14:section name="Case Study" id="{8C0305C9-B152-4FBA-A789-FE1976D53990}">
          <p14:sldIdLst>
            <p14:sldId id="272"/>
            <p14:sldId id="274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8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New Employee</c:v>
                </c:pt>
                <c:pt idx="1">
                  <c:v>1 yr</c:v>
                </c:pt>
                <c:pt idx="2">
                  <c:v>2 yr</c:v>
                </c:pt>
                <c:pt idx="3">
                  <c:v>3 yr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268352"/>
        <c:axId val="65732992"/>
      </c:lineChart>
      <c:catAx>
        <c:axId val="65268352"/>
        <c:scaling>
          <c:orientation val="minMax"/>
        </c:scaling>
        <c:delete val="0"/>
        <c:axPos val="b"/>
        <c:majorTickMark val="out"/>
        <c:minorTickMark val="none"/>
        <c:tickLblPos val="nextTo"/>
        <c:crossAx val="65732992"/>
        <c:crosses val="autoZero"/>
        <c:auto val="1"/>
        <c:lblAlgn val="ctr"/>
        <c:lblOffset val="100"/>
        <c:noMultiLvlLbl val="0"/>
      </c:catAx>
      <c:valAx>
        <c:axId val="6573299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65268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your new environment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Meet your new colleagues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 yourself with your new assignment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Familiarize yourself with your new assignment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your new environment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Meet your new colleagues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6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case study or</a:t>
            </a:r>
            <a:r>
              <a:rPr lang="en-US" baseline="0" dirty="0" smtClean="0"/>
              <a:t> class simulation to encourage discussion and apply lessons.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Mavis@greatcompany.com" TargetMode="External"/><Relationship Id="rId3" Type="http://schemas.openxmlformats.org/officeDocument/2006/relationships/tags" Target="../tags/tag14.xml"/><Relationship Id="rId7" Type="http://schemas.openxmlformats.org/officeDocument/2006/relationships/hyperlink" Target="mailto:Dee@greatcompany.Com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mailto:Jim@greatcompany.com" TargetMode="Externa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9" Type="http://schemas.openxmlformats.org/officeDocument/2006/relationships/hyperlink" Target="mailto:Doug@company.co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Training New Employees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Presenter Name</a:t>
            </a:r>
          </a:p>
          <a:p>
            <a:r>
              <a:rPr lang="en-US" sz="2400" dirty="0" smtClean="0">
                <a:latin typeface="+mn-lt"/>
              </a:rPr>
              <a:t>Presentation Date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67" y="0"/>
            <a:ext cx="1916833" cy="1008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14070" y="967425"/>
            <a:ext cx="1343025" cy="695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 smtClean="0"/>
              <a:t>New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technology learning curve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Who’s Who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information</a:t>
                      </a:r>
                      <a:endParaRPr lang="en-US" dirty="0"/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Jim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Jim@company.com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Dee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Dee@gcompany.com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Mavis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Mavis</a:t>
                      </a:r>
                      <a:r>
                        <a:rPr lang="en-US" baseline="0" dirty="0" smtClean="0">
                          <a:hlinkClick r:id="rId8"/>
                        </a:rPr>
                        <a:t>@company.com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Doug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Doug@company.com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/>
              <a:t>Time Spent</a:t>
            </a:r>
            <a:endParaRPr lang="en-US" dirty="0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>
                <a:effectLst/>
              </a:rPr>
              <a:t>Projects Worked On</a:t>
            </a:r>
            <a:endParaRPr lang="en-US" dirty="0">
              <a:effectLst/>
            </a:endParaRP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Familiar</a:t>
            </a:r>
            <a:endParaRPr lang="en-US" sz="2000" dirty="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Achieve Mastery</a:t>
            </a:r>
            <a:endParaRPr lang="en-US" sz="2000" dirty="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Working Toward Mastery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Experienced</a:t>
            </a:r>
            <a:endParaRPr lang="en-US" sz="2000" dirty="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Doing Your Best Work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2098675"/>
            <a:ext cx="4129087" cy="4149725"/>
          </a:xfrm>
        </p:spPr>
        <p:txBody>
          <a:bodyPr>
            <a:normAutofit/>
          </a:bodyPr>
          <a:lstStyle/>
          <a:p>
            <a:r>
              <a:rPr lang="en-US" dirty="0" smtClean="0"/>
              <a:t>Working from home</a:t>
            </a:r>
          </a:p>
          <a:p>
            <a:r>
              <a:rPr lang="en-US" dirty="0" smtClean="0"/>
              <a:t>Working offsite</a:t>
            </a:r>
          </a:p>
          <a:p>
            <a:r>
              <a:rPr lang="en-US" dirty="0" smtClean="0"/>
              <a:t>Technology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267200" cy="4297363"/>
          </a:xfrm>
        </p:spPr>
        <p:txBody>
          <a:bodyPr/>
          <a:lstStyle/>
          <a:p>
            <a:r>
              <a:rPr lang="en-US" dirty="0" smtClean="0"/>
              <a:t>Jeremy</a:t>
            </a:r>
          </a:p>
          <a:p>
            <a:pPr lvl="1"/>
            <a:r>
              <a:rPr lang="en-US" dirty="0" smtClean="0"/>
              <a:t>His first day</a:t>
            </a:r>
          </a:p>
          <a:p>
            <a:pPr lvl="1"/>
            <a:r>
              <a:rPr lang="en-US" dirty="0" smtClean="0"/>
              <a:t>Mistakes made</a:t>
            </a:r>
          </a:p>
          <a:p>
            <a:pPr lvl="1"/>
            <a:r>
              <a:rPr lang="en-US" dirty="0" smtClean="0"/>
              <a:t>Successes achieved</a:t>
            </a:r>
          </a:p>
          <a:p>
            <a:pPr lvl="1"/>
            <a:r>
              <a:rPr lang="en-US" dirty="0" smtClean="0"/>
              <a:t>The moral of the 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191000" cy="4297363"/>
          </a:xfrm>
        </p:spPr>
        <p:txBody>
          <a:bodyPr/>
          <a:lstStyle/>
          <a:p>
            <a:r>
              <a:rPr lang="en-US" dirty="0" smtClean="0"/>
              <a:t>What we can learn from Jeremy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Take-aways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your challenges</a:t>
            </a:r>
          </a:p>
          <a:p>
            <a:pPr lvl="1"/>
            <a:r>
              <a:rPr lang="en-US" dirty="0" smtClean="0"/>
              <a:t>Technological</a:t>
            </a:r>
            <a:r>
              <a:rPr lang="en-US" dirty="0"/>
              <a:t> </a:t>
            </a:r>
            <a:r>
              <a:rPr lang="en-US" dirty="0" smtClean="0"/>
              <a:t>as well as personal</a:t>
            </a:r>
          </a:p>
          <a:p>
            <a:r>
              <a:rPr lang="en-US" dirty="0" smtClean="0"/>
              <a:t>Set realistic expectation</a:t>
            </a:r>
          </a:p>
          <a:p>
            <a:pPr lvl="1"/>
            <a:r>
              <a:rPr lang="en-US" dirty="0" smtClean="0"/>
              <a:t>Mastery is not achieved overnight</a:t>
            </a:r>
          </a:p>
          <a:p>
            <a:r>
              <a:rPr lang="en-US" dirty="0" smtClean="0"/>
              <a:t>Keep your eye on the goal</a:t>
            </a:r>
          </a:p>
          <a:p>
            <a:pPr lvl="1"/>
            <a:r>
              <a:rPr lang="en-US" dirty="0" smtClean="0"/>
              <a:t>Mentorship programs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&lt;Intranet site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u="sng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&lt;Additional reading material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slide deck and related resources: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Appendix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New Employee Orientation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to know your new assignment</a:t>
            </a:r>
          </a:p>
          <a:p>
            <a:r>
              <a:rPr lang="en-US" dirty="0"/>
              <a:t>Familiarizing yourself with your new environment</a:t>
            </a:r>
          </a:p>
          <a:p>
            <a:r>
              <a:rPr lang="en-US" dirty="0" smtClean="0"/>
              <a:t>Meeting new colleagues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New Work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New Environment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New Colleagues 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Welcome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Technology </a:t>
            </a:r>
          </a:p>
          <a:p>
            <a:r>
              <a:rPr lang="en-US" sz="3200" dirty="0"/>
              <a:t>Procedure</a:t>
            </a:r>
          </a:p>
          <a:p>
            <a:r>
              <a:rPr lang="en-US" sz="3200" dirty="0" smtClean="0"/>
              <a:t>Policies</a:t>
            </a:r>
          </a:p>
          <a:p>
            <a:r>
              <a:rPr lang="en-US" sz="3200" dirty="0" smtClean="0"/>
              <a:t>Benefits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New Work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342A0CF0-E9BF-4B3D-8F4B-17781CA346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729C5-8C0F-42EB-AE48-68179FCEC67C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700</Words>
  <Application>Microsoft Office PowerPoint</Application>
  <PresentationFormat>On-screen Show (4:3)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</vt:lpstr>
      <vt:lpstr>Training New Employees</vt:lpstr>
      <vt:lpstr>New Employee Orientation</vt:lpstr>
      <vt:lpstr>PowerPoint Presentation</vt:lpstr>
      <vt:lpstr>PowerPoint Presentation</vt:lpstr>
      <vt:lpstr>PowerPoint Presentation</vt:lpstr>
      <vt:lpstr>PowerPoint Presentation</vt:lpstr>
      <vt:lpstr>Today’s Overview </vt:lpstr>
      <vt:lpstr>Learning Objectives</vt:lpstr>
      <vt:lpstr>New Work</vt:lpstr>
      <vt:lpstr>New Work</vt:lpstr>
      <vt:lpstr>Who’s Who</vt:lpstr>
      <vt:lpstr>Working Toward Mastery</vt:lpstr>
      <vt:lpstr>Doing Your Best Work</vt:lpstr>
      <vt:lpstr>Case Study</vt:lpstr>
      <vt:lpstr>Discussion</vt:lpstr>
      <vt:lpstr>Summary</vt:lpstr>
      <vt:lpstr>Resources</vt:lpstr>
      <vt:lpstr>Questions?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New Employees</dc:title>
  <dc:subject>Business</dc:subject>
  <dc:creator/>
  <cp:lastModifiedBy/>
  <cp:revision>1</cp:revision>
  <dcterms:created xsi:type="dcterms:W3CDTF">2010-09-26T20:03:47Z</dcterms:created>
  <dcterms:modified xsi:type="dcterms:W3CDTF">2010-09-26T20:17:36Z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