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062" autoAdjust="0"/>
  </p:normalViewPr>
  <p:slideViewPr>
    <p:cSldViewPr>
      <p:cViewPr>
        <p:scale>
          <a:sx n="75" d="100"/>
          <a:sy n="75" d="100"/>
        </p:scale>
        <p:origin x="-28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619A1-20FB-4985-95D1-670E7681ED9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7BBBDB-CCE9-4258-A2C5-2343A77EF8A0}">
      <dgm:prSet phldrT="[Text]"/>
      <dgm:spPr/>
      <dgm:t>
        <a:bodyPr/>
        <a:lstStyle/>
        <a:p>
          <a:r>
            <a:rPr lang="en-GB" dirty="0" err="1" smtClean="0"/>
            <a:t>contoso</a:t>
          </a:r>
          <a:r>
            <a:rPr lang="en-GB" dirty="0" smtClean="0"/>
            <a:t>-sp</a:t>
          </a:r>
          <a:endParaRPr lang="en-GB" dirty="0"/>
        </a:p>
      </dgm:t>
    </dgm:pt>
    <dgm:pt modelId="{E41B16B6-F498-47C4-A4CD-7088CD40EFD7}" type="parTrans" cxnId="{A0AA9598-B82F-4A25-A42E-13A191F4D62F}">
      <dgm:prSet/>
      <dgm:spPr/>
      <dgm:t>
        <a:bodyPr/>
        <a:lstStyle/>
        <a:p>
          <a:endParaRPr lang="en-GB"/>
        </a:p>
      </dgm:t>
    </dgm:pt>
    <dgm:pt modelId="{754A7270-9BA7-45D3-A731-9F4DB86C19B2}" type="sibTrans" cxnId="{A0AA9598-B82F-4A25-A42E-13A191F4D62F}">
      <dgm:prSet/>
      <dgm:spPr/>
      <dgm:t>
        <a:bodyPr/>
        <a:lstStyle/>
        <a:p>
          <a:endParaRPr lang="en-GB"/>
        </a:p>
      </dgm:t>
    </dgm:pt>
    <dgm:pt modelId="{D0125659-D60C-4857-8585-47E6348118D5}">
      <dgm:prSet phldrT="[Text]"/>
      <dgm:spPr/>
      <dgm:t>
        <a:bodyPr/>
        <a:lstStyle/>
        <a:p>
          <a:r>
            <a:rPr lang="en-GB" b="1" dirty="0" smtClean="0"/>
            <a:t>:80</a:t>
          </a:r>
          <a:endParaRPr lang="en-GB" dirty="0"/>
        </a:p>
      </dgm:t>
    </dgm:pt>
    <dgm:pt modelId="{F007840D-88C9-4B60-A437-FACBCAA95EFA}" type="parTrans" cxnId="{7550C2E5-01A5-4343-8D12-6F3C903C6DA2}">
      <dgm:prSet/>
      <dgm:spPr/>
      <dgm:t>
        <a:bodyPr/>
        <a:lstStyle/>
        <a:p>
          <a:endParaRPr lang="en-GB"/>
        </a:p>
      </dgm:t>
    </dgm:pt>
    <dgm:pt modelId="{68D8D9BB-BB87-46B0-BC71-74109E9E5442}" type="sibTrans" cxnId="{7550C2E5-01A5-4343-8D12-6F3C903C6DA2}">
      <dgm:prSet/>
      <dgm:spPr/>
      <dgm:t>
        <a:bodyPr/>
        <a:lstStyle/>
        <a:p>
          <a:endParaRPr lang="en-GB"/>
        </a:p>
      </dgm:t>
    </dgm:pt>
    <dgm:pt modelId="{EA5DC64E-6BE4-4EAA-BD5A-D01E44547630}">
      <dgm:prSet phldrT="[Text]"/>
      <dgm:spPr/>
      <dgm:t>
        <a:bodyPr/>
        <a:lstStyle/>
        <a:p>
          <a:r>
            <a:rPr lang="en-GB" dirty="0" err="1" smtClean="0"/>
            <a:t>Contoso</a:t>
          </a:r>
          <a:r>
            <a:rPr lang="en-GB" dirty="0" smtClean="0"/>
            <a:t> Central</a:t>
          </a:r>
          <a:endParaRPr lang="en-GB" dirty="0"/>
        </a:p>
      </dgm:t>
    </dgm:pt>
    <dgm:pt modelId="{07654AE7-CDA2-4B0C-B0DA-32D05450AAD8}" type="parTrans" cxnId="{EA973208-889F-4BF8-A16C-403BF495B0B6}">
      <dgm:prSet/>
      <dgm:spPr/>
      <dgm:t>
        <a:bodyPr/>
        <a:lstStyle/>
        <a:p>
          <a:endParaRPr lang="en-GB"/>
        </a:p>
      </dgm:t>
    </dgm:pt>
    <dgm:pt modelId="{4927CF5E-1412-4105-8A13-B4A93939E05C}" type="sibTrans" cxnId="{EA973208-889F-4BF8-A16C-403BF495B0B6}">
      <dgm:prSet/>
      <dgm:spPr/>
      <dgm:t>
        <a:bodyPr/>
        <a:lstStyle/>
        <a:p>
          <a:endParaRPr lang="en-GB"/>
        </a:p>
      </dgm:t>
    </dgm:pt>
    <dgm:pt modelId="{8140BC60-AE70-43E6-B51B-05257921ED33}">
      <dgm:prSet phldrT="[Text]"/>
      <dgm:spPr/>
      <dgm:t>
        <a:bodyPr/>
        <a:lstStyle/>
        <a:p>
          <a:r>
            <a:rPr lang="en-GB" b="1" dirty="0" smtClean="0"/>
            <a:t>:2010</a:t>
          </a:r>
          <a:endParaRPr lang="en-GB" dirty="0"/>
        </a:p>
      </dgm:t>
    </dgm:pt>
    <dgm:pt modelId="{F7336E15-04D4-4A78-A62A-2CD1D6B58E3B}" type="parTrans" cxnId="{6B989851-0DA4-479E-82D7-12AA4243B901}">
      <dgm:prSet/>
      <dgm:spPr/>
      <dgm:t>
        <a:bodyPr/>
        <a:lstStyle/>
        <a:p>
          <a:endParaRPr lang="en-GB"/>
        </a:p>
      </dgm:t>
    </dgm:pt>
    <dgm:pt modelId="{42643F9F-67E3-4930-B9F5-0DD1FC2EB4EB}" type="sibTrans" cxnId="{6B989851-0DA4-479E-82D7-12AA4243B901}">
      <dgm:prSet/>
      <dgm:spPr/>
      <dgm:t>
        <a:bodyPr/>
        <a:lstStyle/>
        <a:p>
          <a:endParaRPr lang="en-GB"/>
        </a:p>
      </dgm:t>
    </dgm:pt>
    <dgm:pt modelId="{7EC7D331-EB5B-42E0-97DA-F1F25212EE02}">
      <dgm:prSet phldrT="[Text]"/>
      <dgm:spPr/>
      <dgm:t>
        <a:bodyPr/>
        <a:lstStyle/>
        <a:p>
          <a:r>
            <a:rPr lang="en-GB" dirty="0" smtClean="0"/>
            <a:t>Server Name</a:t>
          </a:r>
          <a:endParaRPr lang="en-GB" dirty="0"/>
        </a:p>
      </dgm:t>
    </dgm:pt>
    <dgm:pt modelId="{A2AEB3FC-F9FE-478C-B48C-67E14D442FF6}" type="parTrans" cxnId="{5377F248-C66D-4E3F-A655-B899ACB2C464}">
      <dgm:prSet/>
      <dgm:spPr/>
      <dgm:t>
        <a:bodyPr/>
        <a:lstStyle/>
        <a:p>
          <a:endParaRPr lang="en-GB"/>
        </a:p>
      </dgm:t>
    </dgm:pt>
    <dgm:pt modelId="{87656391-E7D6-4E98-B9BB-10F15ED98183}" type="sibTrans" cxnId="{5377F248-C66D-4E3F-A655-B899ACB2C464}">
      <dgm:prSet/>
      <dgm:spPr/>
      <dgm:t>
        <a:bodyPr/>
        <a:lstStyle/>
        <a:p>
          <a:endParaRPr lang="en-GB"/>
        </a:p>
      </dgm:t>
    </dgm:pt>
    <dgm:pt modelId="{2A855A0E-D5FE-43CF-89B6-3362355C14CC}">
      <dgm:prSet phldrT="[Text]"/>
      <dgm:spPr/>
      <dgm:t>
        <a:bodyPr/>
        <a:lstStyle/>
        <a:p>
          <a:r>
            <a:rPr lang="en-GB" dirty="0" smtClean="0"/>
            <a:t>Web Applications</a:t>
          </a:r>
          <a:endParaRPr lang="en-GB" dirty="0"/>
        </a:p>
      </dgm:t>
    </dgm:pt>
    <dgm:pt modelId="{A684F58B-D96A-4A27-B694-79C813888FCF}" type="parTrans" cxnId="{17CAC52B-784B-4E6F-84B2-95568D341217}">
      <dgm:prSet/>
      <dgm:spPr/>
      <dgm:t>
        <a:bodyPr/>
        <a:lstStyle/>
        <a:p>
          <a:endParaRPr lang="en-GB"/>
        </a:p>
      </dgm:t>
    </dgm:pt>
    <dgm:pt modelId="{AEEF5ACB-DC14-4EC5-BFF4-5EC56417BBE0}" type="sibTrans" cxnId="{17CAC52B-784B-4E6F-84B2-95568D341217}">
      <dgm:prSet/>
      <dgm:spPr/>
      <dgm:t>
        <a:bodyPr/>
        <a:lstStyle/>
        <a:p>
          <a:endParaRPr lang="en-GB"/>
        </a:p>
      </dgm:t>
    </dgm:pt>
    <dgm:pt modelId="{BBA97B9F-8D75-41D3-9BA2-C4847E99741E}">
      <dgm:prSet phldrT="[Text]"/>
      <dgm:spPr/>
      <dgm:t>
        <a:bodyPr/>
        <a:lstStyle/>
        <a:p>
          <a:r>
            <a:rPr lang="en-GB" dirty="0" smtClean="0"/>
            <a:t>Site Collections</a:t>
          </a:r>
          <a:endParaRPr lang="en-GB" dirty="0"/>
        </a:p>
      </dgm:t>
    </dgm:pt>
    <dgm:pt modelId="{E5C36DC9-FE7B-4775-8F85-C56C022E0BEA}" type="parTrans" cxnId="{03185700-3934-43BB-A172-1860B46121D1}">
      <dgm:prSet/>
      <dgm:spPr/>
      <dgm:t>
        <a:bodyPr/>
        <a:lstStyle/>
        <a:p>
          <a:endParaRPr lang="en-GB"/>
        </a:p>
      </dgm:t>
    </dgm:pt>
    <dgm:pt modelId="{64B315E2-8BF9-4BA7-9BC7-039D7B449632}" type="sibTrans" cxnId="{03185700-3934-43BB-A172-1860B46121D1}">
      <dgm:prSet/>
      <dgm:spPr/>
      <dgm:t>
        <a:bodyPr/>
        <a:lstStyle/>
        <a:p>
          <a:endParaRPr lang="en-GB"/>
        </a:p>
      </dgm:t>
    </dgm:pt>
    <dgm:pt modelId="{878A0B61-4FCB-491F-924E-94E930DB70C5}">
      <dgm:prSet phldrT="[Text]"/>
      <dgm:spPr/>
      <dgm:t>
        <a:bodyPr/>
        <a:lstStyle/>
        <a:p>
          <a:r>
            <a:rPr lang="en-GB" b="1" dirty="0" smtClean="0"/>
            <a:t>:101</a:t>
          </a:r>
          <a:endParaRPr lang="en-GB" dirty="0"/>
        </a:p>
      </dgm:t>
    </dgm:pt>
    <dgm:pt modelId="{859F375A-16DC-42DC-B361-69AF552E22DC}" type="parTrans" cxnId="{DE150D85-8A66-4857-9E5E-A063ED367161}">
      <dgm:prSet/>
      <dgm:spPr/>
      <dgm:t>
        <a:bodyPr/>
        <a:lstStyle/>
        <a:p>
          <a:endParaRPr lang="en-GB"/>
        </a:p>
      </dgm:t>
    </dgm:pt>
    <dgm:pt modelId="{DD9C95CA-9EB2-4018-9F6F-BEEE6FFC4BE9}" type="sibTrans" cxnId="{DE150D85-8A66-4857-9E5E-A063ED367161}">
      <dgm:prSet/>
      <dgm:spPr/>
      <dgm:t>
        <a:bodyPr/>
        <a:lstStyle/>
        <a:p>
          <a:endParaRPr lang="en-GB"/>
        </a:p>
      </dgm:t>
    </dgm:pt>
    <dgm:pt modelId="{3B912D61-A2AB-4B58-8320-8C6648C48CB8}">
      <dgm:prSet phldrT="[Text]"/>
      <dgm:spPr/>
      <dgm:t>
        <a:bodyPr/>
        <a:lstStyle/>
        <a:p>
          <a:r>
            <a:rPr lang="en-GB" dirty="0" err="1" smtClean="0"/>
            <a:t>Contoso</a:t>
          </a:r>
          <a:r>
            <a:rPr lang="en-GB" dirty="0" smtClean="0"/>
            <a:t> Connect</a:t>
          </a:r>
          <a:endParaRPr lang="en-GB" dirty="0"/>
        </a:p>
      </dgm:t>
    </dgm:pt>
    <dgm:pt modelId="{90BE6A22-3F7D-438B-9C1A-D17EAE6265FC}" type="parTrans" cxnId="{3F08EE4B-20A6-46E1-9213-1EAA01C17648}">
      <dgm:prSet/>
      <dgm:spPr/>
      <dgm:t>
        <a:bodyPr/>
        <a:lstStyle/>
        <a:p>
          <a:endParaRPr lang="en-GB"/>
        </a:p>
      </dgm:t>
    </dgm:pt>
    <dgm:pt modelId="{41AB6973-E0FA-4DAE-929E-5CDD7AA829A3}" type="sibTrans" cxnId="{3F08EE4B-20A6-46E1-9213-1EAA01C17648}">
      <dgm:prSet/>
      <dgm:spPr/>
      <dgm:t>
        <a:bodyPr/>
        <a:lstStyle/>
        <a:p>
          <a:endParaRPr lang="en-GB"/>
        </a:p>
      </dgm:t>
    </dgm:pt>
    <dgm:pt modelId="{040DE25A-0BC9-460B-AF0B-0A4F907E6FEE}">
      <dgm:prSet phldrT="[Text]"/>
      <dgm:spPr/>
      <dgm:t>
        <a:bodyPr/>
        <a:lstStyle/>
        <a:p>
          <a:r>
            <a:rPr lang="en-GB" dirty="0" smtClean="0"/>
            <a:t>Search Site</a:t>
          </a:r>
          <a:endParaRPr lang="en-GB" dirty="0"/>
        </a:p>
      </dgm:t>
    </dgm:pt>
    <dgm:pt modelId="{CFF6319F-920C-4EF2-86E8-6F6F368A16FD}" type="parTrans" cxnId="{3A67BB05-997D-471C-B487-A94EF1346C44}">
      <dgm:prSet/>
      <dgm:spPr/>
      <dgm:t>
        <a:bodyPr/>
        <a:lstStyle/>
        <a:p>
          <a:endParaRPr lang="en-US"/>
        </a:p>
      </dgm:t>
    </dgm:pt>
    <dgm:pt modelId="{DB2E0C63-880F-424E-B719-4F97F493B319}" type="sibTrans" cxnId="{3A67BB05-997D-471C-B487-A94EF1346C44}">
      <dgm:prSet/>
      <dgm:spPr/>
      <dgm:t>
        <a:bodyPr/>
        <a:lstStyle/>
        <a:p>
          <a:endParaRPr lang="en-US"/>
        </a:p>
      </dgm:t>
    </dgm:pt>
    <dgm:pt modelId="{0527FB49-4BE8-49B2-A923-3611D666C857}">
      <dgm:prSet phldrT="[Text]"/>
      <dgm:spPr/>
      <dgm:t>
        <a:bodyPr/>
        <a:lstStyle/>
        <a:p>
          <a:r>
            <a:rPr lang="en-GB" dirty="0" smtClean="0"/>
            <a:t>Project01</a:t>
          </a:r>
          <a:br>
            <a:rPr lang="en-GB" dirty="0" smtClean="0"/>
          </a:br>
          <a:r>
            <a:rPr lang="en-GB" dirty="0" smtClean="0"/>
            <a:t>Project24</a:t>
          </a:r>
          <a:br>
            <a:rPr lang="en-GB" dirty="0" smtClean="0"/>
          </a:br>
          <a:r>
            <a:rPr lang="en-GB" dirty="0" err="1" smtClean="0"/>
            <a:t>ProjectIns</a:t>
          </a:r>
          <a:endParaRPr lang="en-GB" dirty="0"/>
        </a:p>
      </dgm:t>
    </dgm:pt>
    <dgm:pt modelId="{7FEF6683-84C0-418C-87C1-AB6F89523ABF}" type="parTrans" cxnId="{6B3B23FD-A399-4C14-B163-0BBBA3469B4F}">
      <dgm:prSet/>
      <dgm:spPr/>
      <dgm:t>
        <a:bodyPr/>
        <a:lstStyle/>
        <a:p>
          <a:endParaRPr lang="en-US"/>
        </a:p>
      </dgm:t>
    </dgm:pt>
    <dgm:pt modelId="{14350325-51AA-44EE-AAAA-074C5320D3BF}" type="sibTrans" cxnId="{6B3B23FD-A399-4C14-B163-0BBBA3469B4F}">
      <dgm:prSet/>
      <dgm:spPr/>
      <dgm:t>
        <a:bodyPr/>
        <a:lstStyle/>
        <a:p>
          <a:endParaRPr lang="en-US"/>
        </a:p>
      </dgm:t>
    </dgm:pt>
    <dgm:pt modelId="{2192DD14-2481-4970-8486-4777B801666C}" type="pres">
      <dgm:prSet presAssocID="{964619A1-20FB-4985-95D1-670E7681ED9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07238A-013A-4F6C-9756-C07F075BCF8B}" type="pres">
      <dgm:prSet presAssocID="{964619A1-20FB-4985-95D1-670E7681ED99}" presName="hierFlow" presStyleCnt="0"/>
      <dgm:spPr/>
    </dgm:pt>
    <dgm:pt modelId="{E0D71129-5C78-4D61-950F-87ACE5FBEF28}" type="pres">
      <dgm:prSet presAssocID="{964619A1-20FB-4985-95D1-670E7681ED99}" presName="firstBuf" presStyleCnt="0"/>
      <dgm:spPr/>
    </dgm:pt>
    <dgm:pt modelId="{B3DDA5C2-42AA-40E1-8740-F0F6D6A43127}" type="pres">
      <dgm:prSet presAssocID="{964619A1-20FB-4985-95D1-670E7681ED9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EC3E74F-91DB-4EC7-A433-BD687530ADE7}" type="pres">
      <dgm:prSet presAssocID="{417BBBDB-CCE9-4258-A2C5-2343A77EF8A0}" presName="Name14" presStyleCnt="0"/>
      <dgm:spPr/>
    </dgm:pt>
    <dgm:pt modelId="{10C86204-A74D-4247-8449-FF9DCBC8FCDA}" type="pres">
      <dgm:prSet presAssocID="{417BBBDB-CCE9-4258-A2C5-2343A77EF8A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A4B8C6-11F3-4EC5-A5CD-B8D995E51C99}" type="pres">
      <dgm:prSet presAssocID="{417BBBDB-CCE9-4258-A2C5-2343A77EF8A0}" presName="hierChild2" presStyleCnt="0"/>
      <dgm:spPr/>
    </dgm:pt>
    <dgm:pt modelId="{454F759D-1CDD-4703-B502-4D356E052A5B}" type="pres">
      <dgm:prSet presAssocID="{F007840D-88C9-4B60-A437-FACBCAA95EFA}" presName="Name19" presStyleLbl="parChTrans1D2" presStyleIdx="0" presStyleCnt="3"/>
      <dgm:spPr/>
      <dgm:t>
        <a:bodyPr/>
        <a:lstStyle/>
        <a:p>
          <a:endParaRPr lang="en-US"/>
        </a:p>
      </dgm:t>
    </dgm:pt>
    <dgm:pt modelId="{1E416332-E232-489D-880B-E68520E81DF9}" type="pres">
      <dgm:prSet presAssocID="{D0125659-D60C-4857-8585-47E6348118D5}" presName="Name21" presStyleCnt="0"/>
      <dgm:spPr/>
    </dgm:pt>
    <dgm:pt modelId="{77A0D480-EBDC-46FF-B8B7-A51B5DBE8042}" type="pres">
      <dgm:prSet presAssocID="{D0125659-D60C-4857-8585-47E6348118D5}" presName="level2Shape" presStyleLbl="node2" presStyleIdx="0" presStyleCnt="3"/>
      <dgm:spPr/>
      <dgm:t>
        <a:bodyPr/>
        <a:lstStyle/>
        <a:p>
          <a:endParaRPr lang="en-GB"/>
        </a:p>
      </dgm:t>
    </dgm:pt>
    <dgm:pt modelId="{A632CD32-CC60-44A4-9FDD-AA609BC3FFAD}" type="pres">
      <dgm:prSet presAssocID="{D0125659-D60C-4857-8585-47E6348118D5}" presName="hierChild3" presStyleCnt="0"/>
      <dgm:spPr/>
    </dgm:pt>
    <dgm:pt modelId="{BE28C855-6920-411B-96A0-6EEC0FC2CB59}" type="pres">
      <dgm:prSet presAssocID="{07654AE7-CDA2-4B0C-B0DA-32D05450AAD8}" presName="Name19" presStyleLbl="parChTrans1D3" presStyleIdx="0" presStyleCnt="3"/>
      <dgm:spPr/>
      <dgm:t>
        <a:bodyPr/>
        <a:lstStyle/>
        <a:p>
          <a:endParaRPr lang="en-US"/>
        </a:p>
      </dgm:t>
    </dgm:pt>
    <dgm:pt modelId="{B492664E-0CF6-4643-B6CD-60A12AB6A667}" type="pres">
      <dgm:prSet presAssocID="{EA5DC64E-6BE4-4EAA-BD5A-D01E44547630}" presName="Name21" presStyleCnt="0"/>
      <dgm:spPr/>
    </dgm:pt>
    <dgm:pt modelId="{3372750F-1314-492F-8868-560212DE93F7}" type="pres">
      <dgm:prSet presAssocID="{EA5DC64E-6BE4-4EAA-BD5A-D01E44547630}" presName="level2Shape" presStyleLbl="node3" presStyleIdx="0" presStyleCnt="3"/>
      <dgm:spPr/>
      <dgm:t>
        <a:bodyPr/>
        <a:lstStyle/>
        <a:p>
          <a:endParaRPr lang="en-US"/>
        </a:p>
      </dgm:t>
    </dgm:pt>
    <dgm:pt modelId="{0E29A5B1-3BD8-493C-BDBA-594AB4B9F937}" type="pres">
      <dgm:prSet presAssocID="{EA5DC64E-6BE4-4EAA-BD5A-D01E44547630}" presName="hierChild3" presStyleCnt="0"/>
      <dgm:spPr/>
    </dgm:pt>
    <dgm:pt modelId="{3EE00B39-9C8E-4DBF-AEF8-EAED838DC84F}" type="pres">
      <dgm:prSet presAssocID="{F7336E15-04D4-4A78-A62A-2CD1D6B58E3B}" presName="Name19" presStyleLbl="parChTrans1D2" presStyleIdx="1" presStyleCnt="3"/>
      <dgm:spPr/>
      <dgm:t>
        <a:bodyPr/>
        <a:lstStyle/>
        <a:p>
          <a:endParaRPr lang="en-US"/>
        </a:p>
      </dgm:t>
    </dgm:pt>
    <dgm:pt modelId="{EC515AB0-878A-4EBA-BCAA-80B56311CEF6}" type="pres">
      <dgm:prSet presAssocID="{8140BC60-AE70-43E6-B51B-05257921ED33}" presName="Name21" presStyleCnt="0"/>
      <dgm:spPr/>
    </dgm:pt>
    <dgm:pt modelId="{DF57A72D-6999-4708-B7FF-ECDFDE0976B7}" type="pres">
      <dgm:prSet presAssocID="{8140BC60-AE70-43E6-B51B-05257921ED33}" presName="level2Shape" presStyleLbl="node2" presStyleIdx="1" presStyleCnt="3"/>
      <dgm:spPr/>
      <dgm:t>
        <a:bodyPr/>
        <a:lstStyle/>
        <a:p>
          <a:endParaRPr lang="en-GB"/>
        </a:p>
      </dgm:t>
    </dgm:pt>
    <dgm:pt modelId="{F60F2094-86B2-4EA7-AD7D-932D01502E63}" type="pres">
      <dgm:prSet presAssocID="{8140BC60-AE70-43E6-B51B-05257921ED33}" presName="hierChild3" presStyleCnt="0"/>
      <dgm:spPr/>
    </dgm:pt>
    <dgm:pt modelId="{54A2C685-F942-4BB8-A1A1-62EB43E19133}" type="pres">
      <dgm:prSet presAssocID="{90BE6A22-3F7D-438B-9C1A-D17EAE6265FC}" presName="Name19" presStyleLbl="parChTrans1D3" presStyleIdx="1" presStyleCnt="3"/>
      <dgm:spPr/>
      <dgm:t>
        <a:bodyPr/>
        <a:lstStyle/>
        <a:p>
          <a:endParaRPr lang="en-US"/>
        </a:p>
      </dgm:t>
    </dgm:pt>
    <dgm:pt modelId="{01F02B53-0869-4DB6-B512-B68D2E4ADB75}" type="pres">
      <dgm:prSet presAssocID="{3B912D61-A2AB-4B58-8320-8C6648C48CB8}" presName="Name21" presStyleCnt="0"/>
      <dgm:spPr/>
    </dgm:pt>
    <dgm:pt modelId="{01337CF8-6A0C-44A4-972E-99B8391A1611}" type="pres">
      <dgm:prSet presAssocID="{3B912D61-A2AB-4B58-8320-8C6648C48CB8}" presName="level2Shape" presStyleLbl="node3" presStyleIdx="1" presStyleCnt="3"/>
      <dgm:spPr/>
      <dgm:t>
        <a:bodyPr/>
        <a:lstStyle/>
        <a:p>
          <a:endParaRPr lang="en-GB"/>
        </a:p>
      </dgm:t>
    </dgm:pt>
    <dgm:pt modelId="{80A6BC3D-A0A7-4E56-9210-520F9F61A02D}" type="pres">
      <dgm:prSet presAssocID="{3B912D61-A2AB-4B58-8320-8C6648C48CB8}" presName="hierChild3" presStyleCnt="0"/>
      <dgm:spPr/>
    </dgm:pt>
    <dgm:pt modelId="{548E967D-640B-41F9-AF39-C326B17BECDA}" type="pres">
      <dgm:prSet presAssocID="{7FEF6683-84C0-418C-87C1-AB6F89523ABF}" presName="Name19" presStyleLbl="parChTrans1D4" presStyleIdx="0" presStyleCnt="1"/>
      <dgm:spPr/>
    </dgm:pt>
    <dgm:pt modelId="{7B0893B8-1860-4A4B-954A-DE9181D8A222}" type="pres">
      <dgm:prSet presAssocID="{0527FB49-4BE8-49B2-A923-3611D666C857}" presName="Name21" presStyleCnt="0"/>
      <dgm:spPr/>
    </dgm:pt>
    <dgm:pt modelId="{E5CCEE3C-EF87-4DEA-83BD-4981597C7E4D}" type="pres">
      <dgm:prSet presAssocID="{0527FB49-4BE8-49B2-A923-3611D666C857}" presName="level2Shape" presStyleLbl="node4" presStyleIdx="0" presStyleCnt="1"/>
      <dgm:spPr/>
      <dgm:t>
        <a:bodyPr/>
        <a:lstStyle/>
        <a:p>
          <a:endParaRPr lang="en-US"/>
        </a:p>
      </dgm:t>
    </dgm:pt>
    <dgm:pt modelId="{23C0EEE8-7DE2-471E-9C66-5B352FEE9179}" type="pres">
      <dgm:prSet presAssocID="{0527FB49-4BE8-49B2-A923-3611D666C857}" presName="hierChild3" presStyleCnt="0"/>
      <dgm:spPr/>
    </dgm:pt>
    <dgm:pt modelId="{25FEBE59-DC8A-4044-9AC1-0D0B7CB81835}" type="pres">
      <dgm:prSet presAssocID="{859F375A-16DC-42DC-B361-69AF552E22DC}" presName="Name19" presStyleLbl="parChTrans1D2" presStyleIdx="2" presStyleCnt="3"/>
      <dgm:spPr/>
      <dgm:t>
        <a:bodyPr/>
        <a:lstStyle/>
        <a:p>
          <a:endParaRPr lang="en-US"/>
        </a:p>
      </dgm:t>
    </dgm:pt>
    <dgm:pt modelId="{EDB29B81-1A20-45A0-A0D2-D52B25C60F0A}" type="pres">
      <dgm:prSet presAssocID="{878A0B61-4FCB-491F-924E-94E930DB70C5}" presName="Name21" presStyleCnt="0"/>
      <dgm:spPr/>
    </dgm:pt>
    <dgm:pt modelId="{6AFFD577-EDC4-4080-BC99-F6D7ACD1D9AE}" type="pres">
      <dgm:prSet presAssocID="{878A0B61-4FCB-491F-924E-94E930DB70C5}" presName="level2Shape" presStyleLbl="node2" presStyleIdx="2" presStyleCnt="3"/>
      <dgm:spPr/>
      <dgm:t>
        <a:bodyPr/>
        <a:lstStyle/>
        <a:p>
          <a:endParaRPr lang="en-GB"/>
        </a:p>
      </dgm:t>
    </dgm:pt>
    <dgm:pt modelId="{F22B5E72-E596-4231-B9D8-E7A0629A9FBE}" type="pres">
      <dgm:prSet presAssocID="{878A0B61-4FCB-491F-924E-94E930DB70C5}" presName="hierChild3" presStyleCnt="0"/>
      <dgm:spPr/>
    </dgm:pt>
    <dgm:pt modelId="{E09D1D6E-64A4-4121-ADD7-11F491A22D42}" type="pres">
      <dgm:prSet presAssocID="{CFF6319F-920C-4EF2-86E8-6F6F368A16FD}" presName="Name19" presStyleLbl="parChTrans1D3" presStyleIdx="2" presStyleCnt="3"/>
      <dgm:spPr/>
    </dgm:pt>
    <dgm:pt modelId="{17D509E3-4E12-4287-8FD3-D2C3039AA565}" type="pres">
      <dgm:prSet presAssocID="{040DE25A-0BC9-460B-AF0B-0A4F907E6FEE}" presName="Name21" presStyleCnt="0"/>
      <dgm:spPr/>
    </dgm:pt>
    <dgm:pt modelId="{07347ED4-15B6-46EF-8CD2-5DD4BFEF0F24}" type="pres">
      <dgm:prSet presAssocID="{040DE25A-0BC9-460B-AF0B-0A4F907E6FEE}" presName="level2Shape" presStyleLbl="node3" presStyleIdx="2" presStyleCnt="3"/>
      <dgm:spPr/>
      <dgm:t>
        <a:bodyPr/>
        <a:lstStyle/>
        <a:p>
          <a:endParaRPr lang="en-US"/>
        </a:p>
      </dgm:t>
    </dgm:pt>
    <dgm:pt modelId="{3275A718-DC86-495E-BA42-0890832AADEC}" type="pres">
      <dgm:prSet presAssocID="{040DE25A-0BC9-460B-AF0B-0A4F907E6FEE}" presName="hierChild3" presStyleCnt="0"/>
      <dgm:spPr/>
    </dgm:pt>
    <dgm:pt modelId="{DFA91FE5-36EE-4D3D-9F62-47B3620908F4}" type="pres">
      <dgm:prSet presAssocID="{964619A1-20FB-4985-95D1-670E7681ED99}" presName="bgShapesFlow" presStyleCnt="0"/>
      <dgm:spPr/>
    </dgm:pt>
    <dgm:pt modelId="{86D103A6-B1C4-4272-B350-4B3E64AFB5CB}" type="pres">
      <dgm:prSet presAssocID="{7EC7D331-EB5B-42E0-97DA-F1F25212EE02}" presName="rectComp" presStyleCnt="0"/>
      <dgm:spPr/>
    </dgm:pt>
    <dgm:pt modelId="{F9A38889-C94C-4E9B-AF89-842D000A674E}" type="pres">
      <dgm:prSet presAssocID="{7EC7D331-EB5B-42E0-97DA-F1F25212EE02}" presName="bgRect" presStyleLbl="bgShp" presStyleIdx="0" presStyleCnt="3"/>
      <dgm:spPr/>
      <dgm:t>
        <a:bodyPr/>
        <a:lstStyle/>
        <a:p>
          <a:endParaRPr lang="en-US"/>
        </a:p>
      </dgm:t>
    </dgm:pt>
    <dgm:pt modelId="{2A0FF0D0-C633-4E24-9BCA-EEE3621EB0EA}" type="pres">
      <dgm:prSet presAssocID="{7EC7D331-EB5B-42E0-97DA-F1F25212EE02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5080A-E76E-4A69-BDAB-1FAC6F82765D}" type="pres">
      <dgm:prSet presAssocID="{7EC7D331-EB5B-42E0-97DA-F1F25212EE02}" presName="spComp" presStyleCnt="0"/>
      <dgm:spPr/>
    </dgm:pt>
    <dgm:pt modelId="{70D18E01-41E3-420F-8607-254D9693E9F6}" type="pres">
      <dgm:prSet presAssocID="{7EC7D331-EB5B-42E0-97DA-F1F25212EE02}" presName="vSp" presStyleCnt="0"/>
      <dgm:spPr/>
    </dgm:pt>
    <dgm:pt modelId="{F4945483-113C-4A76-B11E-0ABC37413915}" type="pres">
      <dgm:prSet presAssocID="{2A855A0E-D5FE-43CF-89B6-3362355C14CC}" presName="rectComp" presStyleCnt="0"/>
      <dgm:spPr/>
    </dgm:pt>
    <dgm:pt modelId="{718680B6-170D-4D80-BB06-87F874FB33B0}" type="pres">
      <dgm:prSet presAssocID="{2A855A0E-D5FE-43CF-89B6-3362355C14CC}" presName="bgRect" presStyleLbl="bgShp" presStyleIdx="1" presStyleCnt="3"/>
      <dgm:spPr/>
      <dgm:t>
        <a:bodyPr/>
        <a:lstStyle/>
        <a:p>
          <a:endParaRPr lang="en-US"/>
        </a:p>
      </dgm:t>
    </dgm:pt>
    <dgm:pt modelId="{A07D2D50-1CF8-46DB-BDE6-5A853C8EF397}" type="pres">
      <dgm:prSet presAssocID="{2A855A0E-D5FE-43CF-89B6-3362355C14CC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40FAB-9827-4DC9-B13E-5CD486B8B8FE}" type="pres">
      <dgm:prSet presAssocID="{2A855A0E-D5FE-43CF-89B6-3362355C14CC}" presName="spComp" presStyleCnt="0"/>
      <dgm:spPr/>
    </dgm:pt>
    <dgm:pt modelId="{A73BE53D-3174-467C-84A8-3FC0DCD7F0E4}" type="pres">
      <dgm:prSet presAssocID="{2A855A0E-D5FE-43CF-89B6-3362355C14CC}" presName="vSp" presStyleCnt="0"/>
      <dgm:spPr/>
    </dgm:pt>
    <dgm:pt modelId="{6C532926-4620-4AB2-81B4-5F0A553AD1A7}" type="pres">
      <dgm:prSet presAssocID="{BBA97B9F-8D75-41D3-9BA2-C4847E99741E}" presName="rectComp" presStyleCnt="0"/>
      <dgm:spPr/>
    </dgm:pt>
    <dgm:pt modelId="{796D9E31-8808-4E4B-BC9C-99577B0571F3}" type="pres">
      <dgm:prSet presAssocID="{BBA97B9F-8D75-41D3-9BA2-C4847E99741E}" presName="bgRect" presStyleLbl="bgShp" presStyleIdx="2" presStyleCnt="3"/>
      <dgm:spPr/>
      <dgm:t>
        <a:bodyPr/>
        <a:lstStyle/>
        <a:p>
          <a:endParaRPr lang="en-GB"/>
        </a:p>
      </dgm:t>
    </dgm:pt>
    <dgm:pt modelId="{06273B4C-B09D-4E51-B82E-D13BFE9C2F88}" type="pres">
      <dgm:prSet presAssocID="{BBA97B9F-8D75-41D3-9BA2-C4847E99741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3C8F348-5CCC-4C78-B14C-2F120C2D6852}" type="presOf" srcId="{2A855A0E-D5FE-43CF-89B6-3362355C14CC}" destId="{718680B6-170D-4D80-BB06-87F874FB33B0}" srcOrd="0" destOrd="0" presId="urn:microsoft.com/office/officeart/2005/8/layout/hierarchy6"/>
    <dgm:cxn modelId="{3A67BB05-997D-471C-B487-A94EF1346C44}" srcId="{878A0B61-4FCB-491F-924E-94E930DB70C5}" destId="{040DE25A-0BC9-460B-AF0B-0A4F907E6FEE}" srcOrd="0" destOrd="0" parTransId="{CFF6319F-920C-4EF2-86E8-6F6F368A16FD}" sibTransId="{DB2E0C63-880F-424E-B719-4F97F493B319}"/>
    <dgm:cxn modelId="{FA267F7A-BAFF-4CFC-91FF-85250531DEA4}" type="presOf" srcId="{3B912D61-A2AB-4B58-8320-8C6648C48CB8}" destId="{01337CF8-6A0C-44A4-972E-99B8391A1611}" srcOrd="0" destOrd="0" presId="urn:microsoft.com/office/officeart/2005/8/layout/hierarchy6"/>
    <dgm:cxn modelId="{F12D17DB-F2C3-4CED-98E8-9D507331DC76}" type="presOf" srcId="{F7336E15-04D4-4A78-A62A-2CD1D6B58E3B}" destId="{3EE00B39-9C8E-4DBF-AEF8-EAED838DC84F}" srcOrd="0" destOrd="0" presId="urn:microsoft.com/office/officeart/2005/8/layout/hierarchy6"/>
    <dgm:cxn modelId="{91D35D5B-DE93-446F-94FD-1772663067BE}" type="presOf" srcId="{F007840D-88C9-4B60-A437-FACBCAA95EFA}" destId="{454F759D-1CDD-4703-B502-4D356E052A5B}" srcOrd="0" destOrd="0" presId="urn:microsoft.com/office/officeart/2005/8/layout/hierarchy6"/>
    <dgm:cxn modelId="{6B989851-0DA4-479E-82D7-12AA4243B901}" srcId="{417BBBDB-CCE9-4258-A2C5-2343A77EF8A0}" destId="{8140BC60-AE70-43E6-B51B-05257921ED33}" srcOrd="1" destOrd="0" parTransId="{F7336E15-04D4-4A78-A62A-2CD1D6B58E3B}" sibTransId="{42643F9F-67E3-4930-B9F5-0DD1FC2EB4EB}"/>
    <dgm:cxn modelId="{1D5D6EFD-1EE4-415B-9359-6BE5F10397FB}" type="presOf" srcId="{0527FB49-4BE8-49B2-A923-3611D666C857}" destId="{E5CCEE3C-EF87-4DEA-83BD-4981597C7E4D}" srcOrd="0" destOrd="0" presId="urn:microsoft.com/office/officeart/2005/8/layout/hierarchy6"/>
    <dgm:cxn modelId="{89436697-E8D5-4E28-A9EA-9058E4F856F2}" type="presOf" srcId="{90BE6A22-3F7D-438B-9C1A-D17EAE6265FC}" destId="{54A2C685-F942-4BB8-A1A1-62EB43E19133}" srcOrd="0" destOrd="0" presId="urn:microsoft.com/office/officeart/2005/8/layout/hierarchy6"/>
    <dgm:cxn modelId="{36DDC681-E260-428B-9CA6-962953EAA0AB}" type="presOf" srcId="{D0125659-D60C-4857-8585-47E6348118D5}" destId="{77A0D480-EBDC-46FF-B8B7-A51B5DBE8042}" srcOrd="0" destOrd="0" presId="urn:microsoft.com/office/officeart/2005/8/layout/hierarchy6"/>
    <dgm:cxn modelId="{7550C2E5-01A5-4343-8D12-6F3C903C6DA2}" srcId="{417BBBDB-CCE9-4258-A2C5-2343A77EF8A0}" destId="{D0125659-D60C-4857-8585-47E6348118D5}" srcOrd="0" destOrd="0" parTransId="{F007840D-88C9-4B60-A437-FACBCAA95EFA}" sibTransId="{68D8D9BB-BB87-46B0-BC71-74109E9E5442}"/>
    <dgm:cxn modelId="{97D73693-7A89-4FD1-98FF-1A68080818B4}" type="presOf" srcId="{964619A1-20FB-4985-95D1-670E7681ED99}" destId="{2192DD14-2481-4970-8486-4777B801666C}" srcOrd="0" destOrd="0" presId="urn:microsoft.com/office/officeart/2005/8/layout/hierarchy6"/>
    <dgm:cxn modelId="{03185700-3934-43BB-A172-1860B46121D1}" srcId="{964619A1-20FB-4985-95D1-670E7681ED99}" destId="{BBA97B9F-8D75-41D3-9BA2-C4847E99741E}" srcOrd="3" destOrd="0" parTransId="{E5C36DC9-FE7B-4775-8F85-C56C022E0BEA}" sibTransId="{64B315E2-8BF9-4BA7-9BC7-039D7B449632}"/>
    <dgm:cxn modelId="{F39CA5DA-3A3D-4157-B515-37C654E0BD62}" type="presOf" srcId="{EA5DC64E-6BE4-4EAA-BD5A-D01E44547630}" destId="{3372750F-1314-492F-8868-560212DE93F7}" srcOrd="0" destOrd="0" presId="urn:microsoft.com/office/officeart/2005/8/layout/hierarchy6"/>
    <dgm:cxn modelId="{A1DA13B3-ABBA-4E47-BC81-7975E6234FDF}" type="presOf" srcId="{417BBBDB-CCE9-4258-A2C5-2343A77EF8A0}" destId="{10C86204-A74D-4247-8449-FF9DCBC8FCDA}" srcOrd="0" destOrd="0" presId="urn:microsoft.com/office/officeart/2005/8/layout/hierarchy6"/>
    <dgm:cxn modelId="{4474DF36-28B7-433C-BF1A-2651F5819661}" type="presOf" srcId="{7EC7D331-EB5B-42E0-97DA-F1F25212EE02}" destId="{F9A38889-C94C-4E9B-AF89-842D000A674E}" srcOrd="0" destOrd="0" presId="urn:microsoft.com/office/officeart/2005/8/layout/hierarchy6"/>
    <dgm:cxn modelId="{17CAC52B-784B-4E6F-84B2-95568D341217}" srcId="{964619A1-20FB-4985-95D1-670E7681ED99}" destId="{2A855A0E-D5FE-43CF-89B6-3362355C14CC}" srcOrd="2" destOrd="0" parTransId="{A684F58B-D96A-4A27-B694-79C813888FCF}" sibTransId="{AEEF5ACB-DC14-4EC5-BFF4-5EC56417BBE0}"/>
    <dgm:cxn modelId="{497FF023-E857-4CDE-A0C5-4486A390A4E2}" type="presOf" srcId="{859F375A-16DC-42DC-B361-69AF552E22DC}" destId="{25FEBE59-DC8A-4044-9AC1-0D0B7CB81835}" srcOrd="0" destOrd="0" presId="urn:microsoft.com/office/officeart/2005/8/layout/hierarchy6"/>
    <dgm:cxn modelId="{39C3411F-2918-4828-A536-3173C4C2F603}" type="presOf" srcId="{07654AE7-CDA2-4B0C-B0DA-32D05450AAD8}" destId="{BE28C855-6920-411B-96A0-6EEC0FC2CB59}" srcOrd="0" destOrd="0" presId="urn:microsoft.com/office/officeart/2005/8/layout/hierarchy6"/>
    <dgm:cxn modelId="{70FB9C24-9C2E-47B5-855D-29320ED05D04}" type="presOf" srcId="{878A0B61-4FCB-491F-924E-94E930DB70C5}" destId="{6AFFD577-EDC4-4080-BC99-F6D7ACD1D9AE}" srcOrd="0" destOrd="0" presId="urn:microsoft.com/office/officeart/2005/8/layout/hierarchy6"/>
    <dgm:cxn modelId="{234767A7-42E8-4768-813B-0A2BE0774881}" type="presOf" srcId="{8140BC60-AE70-43E6-B51B-05257921ED33}" destId="{DF57A72D-6999-4708-B7FF-ECDFDE0976B7}" srcOrd="0" destOrd="0" presId="urn:microsoft.com/office/officeart/2005/8/layout/hierarchy6"/>
    <dgm:cxn modelId="{82B162CD-AB49-4EBA-BDB8-27026DC01586}" type="presOf" srcId="{7EC7D331-EB5B-42E0-97DA-F1F25212EE02}" destId="{2A0FF0D0-C633-4E24-9BCA-EEE3621EB0EA}" srcOrd="1" destOrd="0" presId="urn:microsoft.com/office/officeart/2005/8/layout/hierarchy6"/>
    <dgm:cxn modelId="{5377F248-C66D-4E3F-A655-B899ACB2C464}" srcId="{964619A1-20FB-4985-95D1-670E7681ED99}" destId="{7EC7D331-EB5B-42E0-97DA-F1F25212EE02}" srcOrd="1" destOrd="0" parTransId="{A2AEB3FC-F9FE-478C-B48C-67E14D442FF6}" sibTransId="{87656391-E7D6-4E98-B9BB-10F15ED98183}"/>
    <dgm:cxn modelId="{A91F10F9-D4DB-4D6D-918C-DDDBD6D7D587}" type="presOf" srcId="{BBA97B9F-8D75-41D3-9BA2-C4847E99741E}" destId="{796D9E31-8808-4E4B-BC9C-99577B0571F3}" srcOrd="0" destOrd="0" presId="urn:microsoft.com/office/officeart/2005/8/layout/hierarchy6"/>
    <dgm:cxn modelId="{5B1C78C9-082B-4521-B07D-CE738BCC016F}" type="presOf" srcId="{CFF6319F-920C-4EF2-86E8-6F6F368A16FD}" destId="{E09D1D6E-64A4-4121-ADD7-11F491A22D42}" srcOrd="0" destOrd="0" presId="urn:microsoft.com/office/officeart/2005/8/layout/hierarchy6"/>
    <dgm:cxn modelId="{3F08EE4B-20A6-46E1-9213-1EAA01C17648}" srcId="{8140BC60-AE70-43E6-B51B-05257921ED33}" destId="{3B912D61-A2AB-4B58-8320-8C6648C48CB8}" srcOrd="0" destOrd="0" parTransId="{90BE6A22-3F7D-438B-9C1A-D17EAE6265FC}" sibTransId="{41AB6973-E0FA-4DAE-929E-5CDD7AA829A3}"/>
    <dgm:cxn modelId="{E2DF7A6D-4D72-4116-A7A8-5B405DA02FA4}" type="presOf" srcId="{2A855A0E-D5FE-43CF-89B6-3362355C14CC}" destId="{A07D2D50-1CF8-46DB-BDE6-5A853C8EF397}" srcOrd="1" destOrd="0" presId="urn:microsoft.com/office/officeart/2005/8/layout/hierarchy6"/>
    <dgm:cxn modelId="{A0AA9598-B82F-4A25-A42E-13A191F4D62F}" srcId="{964619A1-20FB-4985-95D1-670E7681ED99}" destId="{417BBBDB-CCE9-4258-A2C5-2343A77EF8A0}" srcOrd="0" destOrd="0" parTransId="{E41B16B6-F498-47C4-A4CD-7088CD40EFD7}" sibTransId="{754A7270-9BA7-45D3-A731-9F4DB86C19B2}"/>
    <dgm:cxn modelId="{DE150D85-8A66-4857-9E5E-A063ED367161}" srcId="{417BBBDB-CCE9-4258-A2C5-2343A77EF8A0}" destId="{878A0B61-4FCB-491F-924E-94E930DB70C5}" srcOrd="2" destOrd="0" parTransId="{859F375A-16DC-42DC-B361-69AF552E22DC}" sibTransId="{DD9C95CA-9EB2-4018-9F6F-BEEE6FFC4BE9}"/>
    <dgm:cxn modelId="{6B3B23FD-A399-4C14-B163-0BBBA3469B4F}" srcId="{3B912D61-A2AB-4B58-8320-8C6648C48CB8}" destId="{0527FB49-4BE8-49B2-A923-3611D666C857}" srcOrd="0" destOrd="0" parTransId="{7FEF6683-84C0-418C-87C1-AB6F89523ABF}" sibTransId="{14350325-51AA-44EE-AAAA-074C5320D3BF}"/>
    <dgm:cxn modelId="{13EFA66F-FE1C-4EE3-BDA6-E18186B52F1A}" type="presOf" srcId="{7FEF6683-84C0-418C-87C1-AB6F89523ABF}" destId="{548E967D-640B-41F9-AF39-C326B17BECDA}" srcOrd="0" destOrd="0" presId="urn:microsoft.com/office/officeart/2005/8/layout/hierarchy6"/>
    <dgm:cxn modelId="{F8D020CA-3107-4D9C-A6D6-D2989E572451}" type="presOf" srcId="{BBA97B9F-8D75-41D3-9BA2-C4847E99741E}" destId="{06273B4C-B09D-4E51-B82E-D13BFE9C2F88}" srcOrd="1" destOrd="0" presId="urn:microsoft.com/office/officeart/2005/8/layout/hierarchy6"/>
    <dgm:cxn modelId="{EA973208-889F-4BF8-A16C-403BF495B0B6}" srcId="{D0125659-D60C-4857-8585-47E6348118D5}" destId="{EA5DC64E-6BE4-4EAA-BD5A-D01E44547630}" srcOrd="0" destOrd="0" parTransId="{07654AE7-CDA2-4B0C-B0DA-32D05450AAD8}" sibTransId="{4927CF5E-1412-4105-8A13-B4A93939E05C}"/>
    <dgm:cxn modelId="{16659EBA-4245-483D-826D-694D03BEA08D}" type="presOf" srcId="{040DE25A-0BC9-460B-AF0B-0A4F907E6FEE}" destId="{07347ED4-15B6-46EF-8CD2-5DD4BFEF0F24}" srcOrd="0" destOrd="0" presId="urn:microsoft.com/office/officeart/2005/8/layout/hierarchy6"/>
    <dgm:cxn modelId="{86C8B050-0255-417D-8F8D-3C1C565AE2E4}" type="presParOf" srcId="{2192DD14-2481-4970-8486-4777B801666C}" destId="{E707238A-013A-4F6C-9756-C07F075BCF8B}" srcOrd="0" destOrd="0" presId="urn:microsoft.com/office/officeart/2005/8/layout/hierarchy6"/>
    <dgm:cxn modelId="{D9F787E4-FD64-4228-A03F-66C7EA373FAB}" type="presParOf" srcId="{E707238A-013A-4F6C-9756-C07F075BCF8B}" destId="{E0D71129-5C78-4D61-950F-87ACE5FBEF28}" srcOrd="0" destOrd="0" presId="urn:microsoft.com/office/officeart/2005/8/layout/hierarchy6"/>
    <dgm:cxn modelId="{FBC16588-627E-442C-AF7E-D23056337FBA}" type="presParOf" srcId="{E707238A-013A-4F6C-9756-C07F075BCF8B}" destId="{B3DDA5C2-42AA-40E1-8740-F0F6D6A43127}" srcOrd="1" destOrd="0" presId="urn:microsoft.com/office/officeart/2005/8/layout/hierarchy6"/>
    <dgm:cxn modelId="{75620A26-7F4F-4B3D-884C-A4FB5D63E551}" type="presParOf" srcId="{B3DDA5C2-42AA-40E1-8740-F0F6D6A43127}" destId="{1EC3E74F-91DB-4EC7-A433-BD687530ADE7}" srcOrd="0" destOrd="0" presId="urn:microsoft.com/office/officeart/2005/8/layout/hierarchy6"/>
    <dgm:cxn modelId="{61DFD3DD-D339-4878-8E4B-9912DDDBB2A7}" type="presParOf" srcId="{1EC3E74F-91DB-4EC7-A433-BD687530ADE7}" destId="{10C86204-A74D-4247-8449-FF9DCBC8FCDA}" srcOrd="0" destOrd="0" presId="urn:microsoft.com/office/officeart/2005/8/layout/hierarchy6"/>
    <dgm:cxn modelId="{B2819064-80F3-4828-990C-02899752E361}" type="presParOf" srcId="{1EC3E74F-91DB-4EC7-A433-BD687530ADE7}" destId="{11A4B8C6-11F3-4EC5-A5CD-B8D995E51C99}" srcOrd="1" destOrd="0" presId="urn:microsoft.com/office/officeart/2005/8/layout/hierarchy6"/>
    <dgm:cxn modelId="{1DA37252-A1C3-4C6F-9A57-EB52D5B8A2A0}" type="presParOf" srcId="{11A4B8C6-11F3-4EC5-A5CD-B8D995E51C99}" destId="{454F759D-1CDD-4703-B502-4D356E052A5B}" srcOrd="0" destOrd="0" presId="urn:microsoft.com/office/officeart/2005/8/layout/hierarchy6"/>
    <dgm:cxn modelId="{0800BD13-4AAE-402F-9A92-4AB82E69B841}" type="presParOf" srcId="{11A4B8C6-11F3-4EC5-A5CD-B8D995E51C99}" destId="{1E416332-E232-489D-880B-E68520E81DF9}" srcOrd="1" destOrd="0" presId="urn:microsoft.com/office/officeart/2005/8/layout/hierarchy6"/>
    <dgm:cxn modelId="{000AC814-F441-43D2-AB45-587C4AF12409}" type="presParOf" srcId="{1E416332-E232-489D-880B-E68520E81DF9}" destId="{77A0D480-EBDC-46FF-B8B7-A51B5DBE8042}" srcOrd="0" destOrd="0" presId="urn:microsoft.com/office/officeart/2005/8/layout/hierarchy6"/>
    <dgm:cxn modelId="{B6486EFE-239E-4C55-96A2-E6397A697C88}" type="presParOf" srcId="{1E416332-E232-489D-880B-E68520E81DF9}" destId="{A632CD32-CC60-44A4-9FDD-AA609BC3FFAD}" srcOrd="1" destOrd="0" presId="urn:microsoft.com/office/officeart/2005/8/layout/hierarchy6"/>
    <dgm:cxn modelId="{6DFA81B0-7521-48ED-BC53-78A6E48B97A0}" type="presParOf" srcId="{A632CD32-CC60-44A4-9FDD-AA609BC3FFAD}" destId="{BE28C855-6920-411B-96A0-6EEC0FC2CB59}" srcOrd="0" destOrd="0" presId="urn:microsoft.com/office/officeart/2005/8/layout/hierarchy6"/>
    <dgm:cxn modelId="{5792A11F-A3AA-4257-9FA8-CF2066110493}" type="presParOf" srcId="{A632CD32-CC60-44A4-9FDD-AA609BC3FFAD}" destId="{B492664E-0CF6-4643-B6CD-60A12AB6A667}" srcOrd="1" destOrd="0" presId="urn:microsoft.com/office/officeart/2005/8/layout/hierarchy6"/>
    <dgm:cxn modelId="{12DAA6F5-D96E-42A3-A3EA-B70018FE16BD}" type="presParOf" srcId="{B492664E-0CF6-4643-B6CD-60A12AB6A667}" destId="{3372750F-1314-492F-8868-560212DE93F7}" srcOrd="0" destOrd="0" presId="urn:microsoft.com/office/officeart/2005/8/layout/hierarchy6"/>
    <dgm:cxn modelId="{8F0370BD-8272-4332-B3ED-EF2345D6D25F}" type="presParOf" srcId="{B492664E-0CF6-4643-B6CD-60A12AB6A667}" destId="{0E29A5B1-3BD8-493C-BDBA-594AB4B9F937}" srcOrd="1" destOrd="0" presId="urn:microsoft.com/office/officeart/2005/8/layout/hierarchy6"/>
    <dgm:cxn modelId="{53B04205-151E-43AB-9A06-A4055FF23F75}" type="presParOf" srcId="{11A4B8C6-11F3-4EC5-A5CD-B8D995E51C99}" destId="{3EE00B39-9C8E-4DBF-AEF8-EAED838DC84F}" srcOrd="2" destOrd="0" presId="urn:microsoft.com/office/officeart/2005/8/layout/hierarchy6"/>
    <dgm:cxn modelId="{26FDC86F-10C7-4802-A219-26CEF6652BE1}" type="presParOf" srcId="{11A4B8C6-11F3-4EC5-A5CD-B8D995E51C99}" destId="{EC515AB0-878A-4EBA-BCAA-80B56311CEF6}" srcOrd="3" destOrd="0" presId="urn:microsoft.com/office/officeart/2005/8/layout/hierarchy6"/>
    <dgm:cxn modelId="{CF590A90-C0BF-4420-91C3-51F71D699CCD}" type="presParOf" srcId="{EC515AB0-878A-4EBA-BCAA-80B56311CEF6}" destId="{DF57A72D-6999-4708-B7FF-ECDFDE0976B7}" srcOrd="0" destOrd="0" presId="urn:microsoft.com/office/officeart/2005/8/layout/hierarchy6"/>
    <dgm:cxn modelId="{38D76CAC-CB67-4438-9EA7-0878C93A530A}" type="presParOf" srcId="{EC515AB0-878A-4EBA-BCAA-80B56311CEF6}" destId="{F60F2094-86B2-4EA7-AD7D-932D01502E63}" srcOrd="1" destOrd="0" presId="urn:microsoft.com/office/officeart/2005/8/layout/hierarchy6"/>
    <dgm:cxn modelId="{99A28CFD-18DA-4898-B7CE-F7B1FEC44F46}" type="presParOf" srcId="{F60F2094-86B2-4EA7-AD7D-932D01502E63}" destId="{54A2C685-F942-4BB8-A1A1-62EB43E19133}" srcOrd="0" destOrd="0" presId="urn:microsoft.com/office/officeart/2005/8/layout/hierarchy6"/>
    <dgm:cxn modelId="{852B4A88-5E6D-454B-BF5E-0B476A06D5E2}" type="presParOf" srcId="{F60F2094-86B2-4EA7-AD7D-932D01502E63}" destId="{01F02B53-0869-4DB6-B512-B68D2E4ADB75}" srcOrd="1" destOrd="0" presId="urn:microsoft.com/office/officeart/2005/8/layout/hierarchy6"/>
    <dgm:cxn modelId="{7D543270-9E51-4F8E-8EE8-9BC665A570AD}" type="presParOf" srcId="{01F02B53-0869-4DB6-B512-B68D2E4ADB75}" destId="{01337CF8-6A0C-44A4-972E-99B8391A1611}" srcOrd="0" destOrd="0" presId="urn:microsoft.com/office/officeart/2005/8/layout/hierarchy6"/>
    <dgm:cxn modelId="{FCB4BD02-0269-447F-9EB8-6709809FCDC5}" type="presParOf" srcId="{01F02B53-0869-4DB6-B512-B68D2E4ADB75}" destId="{80A6BC3D-A0A7-4E56-9210-520F9F61A02D}" srcOrd="1" destOrd="0" presId="urn:microsoft.com/office/officeart/2005/8/layout/hierarchy6"/>
    <dgm:cxn modelId="{0915E396-6CDC-49FC-BD61-FD239C5ED40F}" type="presParOf" srcId="{80A6BC3D-A0A7-4E56-9210-520F9F61A02D}" destId="{548E967D-640B-41F9-AF39-C326B17BECDA}" srcOrd="0" destOrd="0" presId="urn:microsoft.com/office/officeart/2005/8/layout/hierarchy6"/>
    <dgm:cxn modelId="{7FA739EA-D11B-4B9C-AD3F-4637BCD50200}" type="presParOf" srcId="{80A6BC3D-A0A7-4E56-9210-520F9F61A02D}" destId="{7B0893B8-1860-4A4B-954A-DE9181D8A222}" srcOrd="1" destOrd="0" presId="urn:microsoft.com/office/officeart/2005/8/layout/hierarchy6"/>
    <dgm:cxn modelId="{81A4D0C4-60DD-4230-8850-79FCC26C959D}" type="presParOf" srcId="{7B0893B8-1860-4A4B-954A-DE9181D8A222}" destId="{E5CCEE3C-EF87-4DEA-83BD-4981597C7E4D}" srcOrd="0" destOrd="0" presId="urn:microsoft.com/office/officeart/2005/8/layout/hierarchy6"/>
    <dgm:cxn modelId="{EEDF2D48-7CFD-4577-9D78-EA461D90FDA8}" type="presParOf" srcId="{7B0893B8-1860-4A4B-954A-DE9181D8A222}" destId="{23C0EEE8-7DE2-471E-9C66-5B352FEE9179}" srcOrd="1" destOrd="0" presId="urn:microsoft.com/office/officeart/2005/8/layout/hierarchy6"/>
    <dgm:cxn modelId="{FC4EF08F-7655-4439-B2BD-0FFBB2E3C2AE}" type="presParOf" srcId="{11A4B8C6-11F3-4EC5-A5CD-B8D995E51C99}" destId="{25FEBE59-DC8A-4044-9AC1-0D0B7CB81835}" srcOrd="4" destOrd="0" presId="urn:microsoft.com/office/officeart/2005/8/layout/hierarchy6"/>
    <dgm:cxn modelId="{4515E50E-9E9A-46F6-A1C0-35D44E84091D}" type="presParOf" srcId="{11A4B8C6-11F3-4EC5-A5CD-B8D995E51C99}" destId="{EDB29B81-1A20-45A0-A0D2-D52B25C60F0A}" srcOrd="5" destOrd="0" presId="urn:microsoft.com/office/officeart/2005/8/layout/hierarchy6"/>
    <dgm:cxn modelId="{13C05B30-3813-46BF-9770-FA01FA77261A}" type="presParOf" srcId="{EDB29B81-1A20-45A0-A0D2-D52B25C60F0A}" destId="{6AFFD577-EDC4-4080-BC99-F6D7ACD1D9AE}" srcOrd="0" destOrd="0" presId="urn:microsoft.com/office/officeart/2005/8/layout/hierarchy6"/>
    <dgm:cxn modelId="{F9B74144-751D-4516-8B64-321453BA0773}" type="presParOf" srcId="{EDB29B81-1A20-45A0-A0D2-D52B25C60F0A}" destId="{F22B5E72-E596-4231-B9D8-E7A0629A9FBE}" srcOrd="1" destOrd="0" presId="urn:microsoft.com/office/officeart/2005/8/layout/hierarchy6"/>
    <dgm:cxn modelId="{B048B236-9606-4DC6-B093-17408770C6E0}" type="presParOf" srcId="{F22B5E72-E596-4231-B9D8-E7A0629A9FBE}" destId="{E09D1D6E-64A4-4121-ADD7-11F491A22D42}" srcOrd="0" destOrd="0" presId="urn:microsoft.com/office/officeart/2005/8/layout/hierarchy6"/>
    <dgm:cxn modelId="{AB6A2EB4-89F6-4EBD-BAA0-366FE25CB107}" type="presParOf" srcId="{F22B5E72-E596-4231-B9D8-E7A0629A9FBE}" destId="{17D509E3-4E12-4287-8FD3-D2C3039AA565}" srcOrd="1" destOrd="0" presId="urn:microsoft.com/office/officeart/2005/8/layout/hierarchy6"/>
    <dgm:cxn modelId="{DFFB2A0D-4D05-4DA7-8E43-7B52B98FF401}" type="presParOf" srcId="{17D509E3-4E12-4287-8FD3-D2C3039AA565}" destId="{07347ED4-15B6-46EF-8CD2-5DD4BFEF0F24}" srcOrd="0" destOrd="0" presId="urn:microsoft.com/office/officeart/2005/8/layout/hierarchy6"/>
    <dgm:cxn modelId="{BD9B75CC-4044-4813-8BE9-E5DE3521A5AA}" type="presParOf" srcId="{17D509E3-4E12-4287-8FD3-D2C3039AA565}" destId="{3275A718-DC86-495E-BA42-0890832AADEC}" srcOrd="1" destOrd="0" presId="urn:microsoft.com/office/officeart/2005/8/layout/hierarchy6"/>
    <dgm:cxn modelId="{CFDD56B4-0F1F-4969-BCE8-F362A69EAD5C}" type="presParOf" srcId="{2192DD14-2481-4970-8486-4777B801666C}" destId="{DFA91FE5-36EE-4D3D-9F62-47B3620908F4}" srcOrd="1" destOrd="0" presId="urn:microsoft.com/office/officeart/2005/8/layout/hierarchy6"/>
    <dgm:cxn modelId="{7998E0FF-6160-44E1-AB9A-1FF03FE609A8}" type="presParOf" srcId="{DFA91FE5-36EE-4D3D-9F62-47B3620908F4}" destId="{86D103A6-B1C4-4272-B350-4B3E64AFB5CB}" srcOrd="0" destOrd="0" presId="urn:microsoft.com/office/officeart/2005/8/layout/hierarchy6"/>
    <dgm:cxn modelId="{2579FB6B-1343-4548-9E05-699735E45021}" type="presParOf" srcId="{86D103A6-B1C4-4272-B350-4B3E64AFB5CB}" destId="{F9A38889-C94C-4E9B-AF89-842D000A674E}" srcOrd="0" destOrd="0" presId="urn:microsoft.com/office/officeart/2005/8/layout/hierarchy6"/>
    <dgm:cxn modelId="{9F52B1F0-2379-4F96-AC88-0E1E7A58D70A}" type="presParOf" srcId="{86D103A6-B1C4-4272-B350-4B3E64AFB5CB}" destId="{2A0FF0D0-C633-4E24-9BCA-EEE3621EB0EA}" srcOrd="1" destOrd="0" presId="urn:microsoft.com/office/officeart/2005/8/layout/hierarchy6"/>
    <dgm:cxn modelId="{84DAB3B2-37B0-40CE-9A87-6DDA42F55D95}" type="presParOf" srcId="{DFA91FE5-36EE-4D3D-9F62-47B3620908F4}" destId="{F6B5080A-E76E-4A69-BDAB-1FAC6F82765D}" srcOrd="1" destOrd="0" presId="urn:microsoft.com/office/officeart/2005/8/layout/hierarchy6"/>
    <dgm:cxn modelId="{499101DA-E8A0-44E0-879D-EA5CAE2C8047}" type="presParOf" srcId="{F6B5080A-E76E-4A69-BDAB-1FAC6F82765D}" destId="{70D18E01-41E3-420F-8607-254D9693E9F6}" srcOrd="0" destOrd="0" presId="urn:microsoft.com/office/officeart/2005/8/layout/hierarchy6"/>
    <dgm:cxn modelId="{394E0980-0A4F-4E5B-B182-3FF1DE86EBEB}" type="presParOf" srcId="{DFA91FE5-36EE-4D3D-9F62-47B3620908F4}" destId="{F4945483-113C-4A76-B11E-0ABC37413915}" srcOrd="2" destOrd="0" presId="urn:microsoft.com/office/officeart/2005/8/layout/hierarchy6"/>
    <dgm:cxn modelId="{525A1703-A31E-4FF6-9570-1A91EABCB9B4}" type="presParOf" srcId="{F4945483-113C-4A76-B11E-0ABC37413915}" destId="{718680B6-170D-4D80-BB06-87F874FB33B0}" srcOrd="0" destOrd="0" presId="urn:microsoft.com/office/officeart/2005/8/layout/hierarchy6"/>
    <dgm:cxn modelId="{C7D0D105-117C-4ACE-AA2C-F125898E1DEF}" type="presParOf" srcId="{F4945483-113C-4A76-B11E-0ABC37413915}" destId="{A07D2D50-1CF8-46DB-BDE6-5A853C8EF397}" srcOrd="1" destOrd="0" presId="urn:microsoft.com/office/officeart/2005/8/layout/hierarchy6"/>
    <dgm:cxn modelId="{3C7E80F0-E545-4531-9D2F-487196BE66F2}" type="presParOf" srcId="{DFA91FE5-36EE-4D3D-9F62-47B3620908F4}" destId="{E9640FAB-9827-4DC9-B13E-5CD486B8B8FE}" srcOrd="3" destOrd="0" presId="urn:microsoft.com/office/officeart/2005/8/layout/hierarchy6"/>
    <dgm:cxn modelId="{01171CF6-445E-4677-B99B-81C53ECE76C6}" type="presParOf" srcId="{E9640FAB-9827-4DC9-B13E-5CD486B8B8FE}" destId="{A73BE53D-3174-467C-84A8-3FC0DCD7F0E4}" srcOrd="0" destOrd="0" presId="urn:microsoft.com/office/officeart/2005/8/layout/hierarchy6"/>
    <dgm:cxn modelId="{98F11467-ED15-4971-A80C-E01BAB30C4D5}" type="presParOf" srcId="{DFA91FE5-36EE-4D3D-9F62-47B3620908F4}" destId="{6C532926-4620-4AB2-81B4-5F0A553AD1A7}" srcOrd="4" destOrd="0" presId="urn:microsoft.com/office/officeart/2005/8/layout/hierarchy6"/>
    <dgm:cxn modelId="{8D3D0818-DEC1-4D7A-AA1C-ADC8665E6815}" type="presParOf" srcId="{6C532926-4620-4AB2-81B4-5F0A553AD1A7}" destId="{796D9E31-8808-4E4B-BC9C-99577B0571F3}" srcOrd="0" destOrd="0" presId="urn:microsoft.com/office/officeart/2005/8/layout/hierarchy6"/>
    <dgm:cxn modelId="{52131C8F-CDB5-4D7F-B50D-9B02F87FBB6B}" type="presParOf" srcId="{6C532926-4620-4AB2-81B4-5F0A553AD1A7}" destId="{06273B4C-B09D-4E51-B82E-D13BFE9C2F88}" srcOrd="1" destOrd="0" presId="urn:microsoft.com/office/officeart/2005/8/layout/hierarchy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BB8-F0E3-4EC1-9DDC-7D63582FE1D1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BB8-F0E3-4EC1-9DDC-7D63582FE1D1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214282" y="1357298"/>
            <a:ext cx="3049200" cy="39996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5214942" cy="857256"/>
          </a:xfrm>
        </p:spPr>
        <p:txBody>
          <a:bodyPr anchor="ctr"/>
          <a:lstStyle>
            <a:lvl1pPr>
              <a:defRPr sz="28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3428992" y="1357298"/>
            <a:ext cx="5500726" cy="5214974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428604"/>
            <a:ext cx="5357818" cy="857256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4282" y="1357298"/>
            <a:ext cx="8715436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307FBB8-F0E3-4EC1-9DDC-7D63582FE1D1}" type="datetimeFigureOut">
              <a:rPr lang="en-US" smtClean="0"/>
              <a:pPr/>
              <a:t>12/15/2010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933CD79-3DA6-450D-8E9B-2DE4699D44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singh@xchg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asmith@xchg.com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Contoso</a:t>
            </a:r>
            <a:r>
              <a:rPr lang="en-GB" dirty="0" smtClean="0"/>
              <a:t> SharePoint Environment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SharePoint </a:t>
            </a:r>
            <a:r>
              <a:rPr lang="en-GB" dirty="0" smtClean="0"/>
              <a:t>Infrastructure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Contoso</a:t>
            </a:r>
            <a:r>
              <a:rPr lang="en-GB" dirty="0" smtClean="0"/>
              <a:t> Organisation</a:t>
            </a:r>
            <a:endParaRPr lang="en-GB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05205" y="2067608"/>
            <a:ext cx="815204" cy="407602"/>
            <a:chOff x="990892" y="1281795"/>
            <a:chExt cx="815204" cy="407602"/>
          </a:xfrm>
        </p:grpSpPr>
        <p:sp>
          <p:nvSpPr>
            <p:cNvPr id="148" name="Rectangle 147"/>
            <p:cNvSpPr/>
            <p:nvPr/>
          </p:nvSpPr>
          <p:spPr>
            <a:xfrm>
              <a:off x="990892" y="1281795"/>
              <a:ext cx="815204" cy="40760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Rectangle 148">
              <a:hlinkClick r:id="rId2" action="ppaction://hlinksldjump"/>
            </p:cNvPr>
            <p:cNvSpPr/>
            <p:nvPr/>
          </p:nvSpPr>
          <p:spPr>
            <a:xfrm>
              <a:off x="990892" y="1281795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b="1" kern="1200" dirty="0" smtClean="0"/>
                <a:t>Deepak Singh</a:t>
              </a: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i="1" kern="1200" dirty="0" smtClean="0"/>
                <a:t>Sales &amp; Marketing Manager</a:t>
              </a:r>
              <a:endParaRPr lang="en-GB" sz="600" i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18807" y="2646404"/>
            <a:ext cx="815204" cy="407602"/>
            <a:chOff x="4494" y="1860591"/>
            <a:chExt cx="815204" cy="407602"/>
          </a:xfrm>
        </p:grpSpPr>
        <p:sp>
          <p:nvSpPr>
            <p:cNvPr id="146" name="Rectangle 145"/>
            <p:cNvSpPr/>
            <p:nvPr/>
          </p:nvSpPr>
          <p:spPr>
            <a:xfrm>
              <a:off x="4494" y="1860591"/>
              <a:ext cx="815204" cy="407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Rectangle 146"/>
            <p:cNvSpPr/>
            <p:nvPr/>
          </p:nvSpPr>
          <p:spPr>
            <a:xfrm>
              <a:off x="4494" y="186059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b="1" i="0" kern="1200" dirty="0" smtClean="0"/>
                <a:t>Adam Smith</a:t>
              </a: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i="1" kern="1200" dirty="0" smtClean="0"/>
                <a:t>Regional South Manager</a:t>
              </a:r>
              <a:endParaRPr lang="en-GB" sz="600" i="1" kern="1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14282" y="3225199"/>
            <a:ext cx="815204" cy="407602"/>
            <a:chOff x="208296" y="2439386"/>
            <a:chExt cx="815204" cy="407602"/>
          </a:xfrm>
        </p:grpSpPr>
        <p:sp>
          <p:nvSpPr>
            <p:cNvPr id="144" name="Rectangle 143"/>
            <p:cNvSpPr/>
            <p:nvPr/>
          </p:nvSpPr>
          <p:spPr>
            <a:xfrm>
              <a:off x="208296" y="2439386"/>
              <a:ext cx="815204" cy="407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Rectangle 144"/>
            <p:cNvSpPr/>
            <p:nvPr/>
          </p:nvSpPr>
          <p:spPr>
            <a:xfrm>
              <a:off x="208296" y="2439386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i="0" kern="1200" dirty="0" smtClean="0">
                  <a:solidFill>
                    <a:schemeClr val="tx1"/>
                  </a:solidFill>
                </a:rPr>
                <a:t>Robert Small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i="1" kern="1200" dirty="0" smtClean="0">
                  <a:solidFill>
                    <a:schemeClr val="tx1"/>
                  </a:solidFill>
                </a:rPr>
                <a:t>Account Manager</a:t>
              </a:r>
              <a:endParaRPr lang="en-GB" sz="7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14282" y="3803994"/>
            <a:ext cx="815204" cy="407602"/>
            <a:chOff x="208296" y="3018181"/>
            <a:chExt cx="815204" cy="407602"/>
          </a:xfrm>
        </p:grpSpPr>
        <p:sp>
          <p:nvSpPr>
            <p:cNvPr id="142" name="Rectangle 141"/>
            <p:cNvSpPr/>
            <p:nvPr/>
          </p:nvSpPr>
          <p:spPr>
            <a:xfrm>
              <a:off x="208296" y="3018181"/>
              <a:ext cx="815204" cy="407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Rectangle 142"/>
            <p:cNvSpPr/>
            <p:nvPr/>
          </p:nvSpPr>
          <p:spPr>
            <a:xfrm>
              <a:off x="208296" y="301818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i="0" kern="1200" dirty="0" smtClean="0">
                  <a:solidFill>
                    <a:schemeClr val="tx1"/>
                  </a:solidFill>
                </a:rPr>
                <a:t>Ryan Stewart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i="1" kern="1200" dirty="0" smtClean="0">
                  <a:solidFill>
                    <a:schemeClr val="tx1"/>
                  </a:solidFill>
                </a:rPr>
                <a:t>Account Manager</a:t>
              </a:r>
              <a:endParaRPr lang="en-GB" sz="7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14282" y="4382789"/>
            <a:ext cx="815204" cy="407602"/>
            <a:chOff x="208296" y="3596976"/>
            <a:chExt cx="815204" cy="407602"/>
          </a:xfrm>
        </p:grpSpPr>
        <p:sp>
          <p:nvSpPr>
            <p:cNvPr id="140" name="Rectangle 139"/>
            <p:cNvSpPr/>
            <p:nvPr/>
          </p:nvSpPr>
          <p:spPr>
            <a:xfrm>
              <a:off x="208296" y="3596976"/>
              <a:ext cx="815204" cy="407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Rectangle 140"/>
            <p:cNvSpPr/>
            <p:nvPr/>
          </p:nvSpPr>
          <p:spPr>
            <a:xfrm>
              <a:off x="208296" y="3596976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i="0" kern="1200" dirty="0" smtClean="0">
                  <a:solidFill>
                    <a:schemeClr val="tx1"/>
                  </a:solidFill>
                </a:rPr>
                <a:t>Rita Solomon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i="1" kern="1200" dirty="0" smtClean="0">
                  <a:solidFill>
                    <a:schemeClr val="tx1"/>
                  </a:solidFill>
                </a:rPr>
                <a:t>Account Manager</a:t>
              </a:r>
              <a:endParaRPr lang="en-GB" sz="7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205205" y="2646404"/>
            <a:ext cx="815204" cy="407602"/>
            <a:chOff x="990892" y="1860591"/>
            <a:chExt cx="815204" cy="407602"/>
          </a:xfrm>
        </p:grpSpPr>
        <p:sp>
          <p:nvSpPr>
            <p:cNvPr id="138" name="Rectangle 137"/>
            <p:cNvSpPr/>
            <p:nvPr/>
          </p:nvSpPr>
          <p:spPr>
            <a:xfrm>
              <a:off x="990892" y="1860591"/>
              <a:ext cx="815204" cy="407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Rectangle 138"/>
            <p:cNvSpPr/>
            <p:nvPr/>
          </p:nvSpPr>
          <p:spPr>
            <a:xfrm>
              <a:off x="990892" y="186059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b="1" i="0" kern="1200" dirty="0" smtClean="0"/>
                <a:t>Vince Short</a:t>
              </a: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i="1" kern="1200" dirty="0" smtClean="0"/>
                <a:t>Regional South Manager</a:t>
              </a:r>
              <a:endParaRPr lang="en-GB" sz="600" i="1" kern="12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00679" y="3225199"/>
            <a:ext cx="815204" cy="407602"/>
            <a:chOff x="1194693" y="2439386"/>
            <a:chExt cx="815204" cy="407602"/>
          </a:xfrm>
        </p:grpSpPr>
        <p:sp>
          <p:nvSpPr>
            <p:cNvPr id="136" name="Rectangle 135"/>
            <p:cNvSpPr/>
            <p:nvPr/>
          </p:nvSpPr>
          <p:spPr>
            <a:xfrm>
              <a:off x="1194693" y="2439386"/>
              <a:ext cx="815204" cy="407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7" name="Rectangle 136"/>
            <p:cNvSpPr/>
            <p:nvPr/>
          </p:nvSpPr>
          <p:spPr>
            <a:xfrm>
              <a:off x="1194693" y="2439386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i="0" kern="1200" dirty="0" smtClean="0">
                  <a:solidFill>
                    <a:schemeClr val="tx1"/>
                  </a:solidFill>
                </a:rPr>
                <a:t>Raquel Stevens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i="1" kern="1200" dirty="0" smtClean="0">
                  <a:solidFill>
                    <a:schemeClr val="tx1"/>
                  </a:solidFill>
                </a:rPr>
                <a:t>Account Manager</a:t>
              </a:r>
              <a:endParaRPr lang="en-GB" sz="7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00679" y="3803994"/>
            <a:ext cx="815204" cy="407602"/>
            <a:chOff x="1194693" y="3018181"/>
            <a:chExt cx="815204" cy="407602"/>
          </a:xfrm>
        </p:grpSpPr>
        <p:sp>
          <p:nvSpPr>
            <p:cNvPr id="134" name="Rectangle 133"/>
            <p:cNvSpPr/>
            <p:nvPr/>
          </p:nvSpPr>
          <p:spPr>
            <a:xfrm>
              <a:off x="1194693" y="3018181"/>
              <a:ext cx="815204" cy="407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Rectangle 134"/>
            <p:cNvSpPr/>
            <p:nvPr/>
          </p:nvSpPr>
          <p:spPr>
            <a:xfrm>
              <a:off x="1194693" y="301818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i="0" kern="1200" dirty="0" smtClean="0">
                  <a:solidFill>
                    <a:schemeClr val="tx1"/>
                  </a:solidFill>
                </a:rPr>
                <a:t>Rajesh Shah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i="1" kern="1200" dirty="0" smtClean="0">
                  <a:solidFill>
                    <a:schemeClr val="tx1"/>
                  </a:solidFill>
                </a:rPr>
                <a:t>Account Manager</a:t>
              </a:r>
              <a:endParaRPr lang="en-GB" sz="7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200679" y="4382789"/>
            <a:ext cx="815204" cy="407602"/>
            <a:chOff x="1194693" y="3596976"/>
            <a:chExt cx="815204" cy="407602"/>
          </a:xfrm>
        </p:grpSpPr>
        <p:sp>
          <p:nvSpPr>
            <p:cNvPr id="132" name="Rectangle 131"/>
            <p:cNvSpPr/>
            <p:nvPr/>
          </p:nvSpPr>
          <p:spPr>
            <a:xfrm>
              <a:off x="1194693" y="3596976"/>
              <a:ext cx="815204" cy="407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Rectangle 132"/>
            <p:cNvSpPr/>
            <p:nvPr/>
          </p:nvSpPr>
          <p:spPr>
            <a:xfrm>
              <a:off x="1194693" y="3596976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i="0" kern="1200" dirty="0" smtClean="0">
                  <a:solidFill>
                    <a:schemeClr val="tx1"/>
                  </a:solidFill>
                </a:rPr>
                <a:t>Rob Stone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i="1" kern="1200" dirty="0" smtClean="0">
                  <a:solidFill>
                    <a:schemeClr val="tx1"/>
                  </a:solidFill>
                </a:rPr>
                <a:t>Account Manager</a:t>
              </a:r>
              <a:endParaRPr lang="en-GB" sz="7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193150" y="2646404"/>
            <a:ext cx="815204" cy="407602"/>
            <a:chOff x="1977290" y="1860591"/>
            <a:chExt cx="815204" cy="407602"/>
          </a:xfrm>
        </p:grpSpPr>
        <p:sp>
          <p:nvSpPr>
            <p:cNvPr id="130" name="Rectangle 129"/>
            <p:cNvSpPr/>
            <p:nvPr/>
          </p:nvSpPr>
          <p:spPr>
            <a:xfrm>
              <a:off x="1977290" y="1860591"/>
              <a:ext cx="815204" cy="407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Rectangle 130"/>
            <p:cNvSpPr/>
            <p:nvPr/>
          </p:nvSpPr>
          <p:spPr>
            <a:xfrm>
              <a:off x="1977290" y="186059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b="1" i="0" kern="1200" dirty="0" smtClean="0"/>
                <a:t>Carly Simon</a:t>
              </a: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i="1" kern="1200" dirty="0" smtClean="0"/>
                <a:t>Marketing Manager</a:t>
              </a:r>
              <a:endParaRPr lang="en-GB" sz="6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193150" y="3225199"/>
            <a:ext cx="815204" cy="407602"/>
            <a:chOff x="2181091" y="2439386"/>
            <a:chExt cx="815204" cy="407602"/>
          </a:xfrm>
        </p:grpSpPr>
        <p:sp>
          <p:nvSpPr>
            <p:cNvPr id="128" name="Rectangle 127"/>
            <p:cNvSpPr/>
            <p:nvPr/>
          </p:nvSpPr>
          <p:spPr>
            <a:xfrm>
              <a:off x="2181091" y="2439386"/>
              <a:ext cx="815204" cy="4076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Rectangle 128"/>
            <p:cNvSpPr/>
            <p:nvPr/>
          </p:nvSpPr>
          <p:spPr>
            <a:xfrm>
              <a:off x="2181091" y="2439386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b="1" i="0" kern="1200" dirty="0" smtClean="0">
                  <a:solidFill>
                    <a:schemeClr val="tx1"/>
                  </a:solidFill>
                </a:rPr>
                <a:t>Denise Shields</a:t>
              </a:r>
            </a:p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i="1" kern="1200" dirty="0" smtClean="0">
                  <a:solidFill>
                    <a:schemeClr val="tx1"/>
                  </a:solidFill>
                </a:rPr>
                <a:t>Web Designer</a:t>
              </a:r>
              <a:endParaRPr lang="en-GB" sz="6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164398" y="2067608"/>
            <a:ext cx="815204" cy="407602"/>
            <a:chOff x="3950085" y="1281795"/>
            <a:chExt cx="815204" cy="407602"/>
          </a:xfrm>
        </p:grpSpPr>
        <p:sp>
          <p:nvSpPr>
            <p:cNvPr id="126" name="Rectangle 125"/>
            <p:cNvSpPr/>
            <p:nvPr/>
          </p:nvSpPr>
          <p:spPr>
            <a:xfrm>
              <a:off x="3950085" y="1281795"/>
              <a:ext cx="815204" cy="40760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Rectangle 126"/>
            <p:cNvSpPr/>
            <p:nvPr/>
          </p:nvSpPr>
          <p:spPr>
            <a:xfrm>
              <a:off x="3950085" y="1281795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b="1" kern="1200" dirty="0" smtClean="0"/>
                <a:t>Amanda Harris</a:t>
              </a: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i="1" kern="1200" dirty="0" smtClean="0"/>
                <a:t>Human Resources Manager</a:t>
              </a:r>
              <a:endParaRPr lang="en-GB" sz="600" i="1" kern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178000" y="2646404"/>
            <a:ext cx="815204" cy="407602"/>
            <a:chOff x="2963687" y="1860591"/>
            <a:chExt cx="815204" cy="407602"/>
          </a:xfrm>
        </p:grpSpPr>
        <p:sp>
          <p:nvSpPr>
            <p:cNvPr id="124" name="Rectangle 123"/>
            <p:cNvSpPr/>
            <p:nvPr/>
          </p:nvSpPr>
          <p:spPr>
            <a:xfrm>
              <a:off x="2963687" y="1860591"/>
              <a:ext cx="815204" cy="4076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Rectangle 124"/>
            <p:cNvSpPr/>
            <p:nvPr/>
          </p:nvSpPr>
          <p:spPr>
            <a:xfrm>
              <a:off x="2963687" y="186059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b="1" i="0" kern="1200" dirty="0" smtClean="0">
                  <a:solidFill>
                    <a:schemeClr val="bg1"/>
                  </a:solidFill>
                </a:rPr>
                <a:t>Derek Hall</a:t>
              </a: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i="1" kern="1200" dirty="0" smtClean="0">
                  <a:solidFill>
                    <a:schemeClr val="bg1"/>
                  </a:solidFill>
                </a:rPr>
                <a:t>Learning &amp; Development</a:t>
              </a:r>
              <a:endParaRPr lang="en-GB" sz="600" i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64398" y="2646404"/>
            <a:ext cx="815204" cy="407602"/>
            <a:chOff x="3950085" y="1860591"/>
            <a:chExt cx="815204" cy="407602"/>
          </a:xfrm>
        </p:grpSpPr>
        <p:sp>
          <p:nvSpPr>
            <p:cNvPr id="122" name="Rectangle 121"/>
            <p:cNvSpPr/>
            <p:nvPr/>
          </p:nvSpPr>
          <p:spPr>
            <a:xfrm>
              <a:off x="3950085" y="1860591"/>
              <a:ext cx="815204" cy="4076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Rectangle 122"/>
            <p:cNvSpPr/>
            <p:nvPr/>
          </p:nvSpPr>
          <p:spPr>
            <a:xfrm>
              <a:off x="3950085" y="186059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b="1" i="0" kern="1200" dirty="0" smtClean="0">
                  <a:solidFill>
                    <a:schemeClr val="bg1"/>
                  </a:solidFill>
                </a:rPr>
                <a:t>Colin Harvey</a:t>
              </a: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i="1" kern="1200" dirty="0" smtClean="0">
                  <a:solidFill>
                    <a:schemeClr val="bg1"/>
                  </a:solidFill>
                </a:rPr>
                <a:t>Contracts Manager</a:t>
              </a:r>
              <a:endParaRPr lang="en-GB" sz="600" i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50795" y="2646404"/>
            <a:ext cx="815204" cy="407602"/>
            <a:chOff x="4936482" y="1860591"/>
            <a:chExt cx="815204" cy="407602"/>
          </a:xfrm>
        </p:grpSpPr>
        <p:sp>
          <p:nvSpPr>
            <p:cNvPr id="120" name="Rectangle 119"/>
            <p:cNvSpPr/>
            <p:nvPr/>
          </p:nvSpPr>
          <p:spPr>
            <a:xfrm>
              <a:off x="4936482" y="1860591"/>
              <a:ext cx="815204" cy="4076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angle 120"/>
            <p:cNvSpPr/>
            <p:nvPr/>
          </p:nvSpPr>
          <p:spPr>
            <a:xfrm>
              <a:off x="4936482" y="186059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b="1" i="0" kern="1200" dirty="0" smtClean="0">
                  <a:solidFill>
                    <a:schemeClr val="bg1"/>
                  </a:solidFill>
                </a:rPr>
                <a:t>Victoria Hughes</a:t>
              </a: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00" i="1" kern="1200" dirty="0" smtClean="0">
                  <a:solidFill>
                    <a:schemeClr val="bg1"/>
                  </a:solidFill>
                </a:rPr>
                <a:t>Recruitment Manager</a:t>
              </a:r>
              <a:endParaRPr lang="en-GB" sz="600" i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143372" y="3571876"/>
            <a:ext cx="815204" cy="407602"/>
            <a:chOff x="6909277" y="1281795"/>
            <a:chExt cx="815204" cy="407602"/>
          </a:xfrm>
        </p:grpSpPr>
        <p:sp>
          <p:nvSpPr>
            <p:cNvPr id="118" name="Rectangle 117"/>
            <p:cNvSpPr/>
            <p:nvPr/>
          </p:nvSpPr>
          <p:spPr>
            <a:xfrm>
              <a:off x="6909277" y="1281795"/>
              <a:ext cx="815204" cy="4076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9" name="Rectangle 118"/>
            <p:cNvSpPr/>
            <p:nvPr/>
          </p:nvSpPr>
          <p:spPr>
            <a:xfrm>
              <a:off x="6909277" y="1281795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kern="1200" dirty="0" smtClean="0">
                  <a:solidFill>
                    <a:schemeClr val="bg1"/>
                  </a:solidFill>
                </a:rPr>
                <a:t>Alan French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i="1" kern="1200" dirty="0" smtClean="0">
                  <a:solidFill>
                    <a:schemeClr val="bg1"/>
                  </a:solidFill>
                </a:rPr>
                <a:t>Finance Director</a:t>
              </a:r>
              <a:endParaRPr lang="en-GB" sz="800" i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156975" y="4150672"/>
            <a:ext cx="815204" cy="407602"/>
            <a:chOff x="5922880" y="1860591"/>
            <a:chExt cx="815204" cy="407602"/>
          </a:xfrm>
        </p:grpSpPr>
        <p:sp>
          <p:nvSpPr>
            <p:cNvPr id="116" name="Rectangle 115"/>
            <p:cNvSpPr/>
            <p:nvPr/>
          </p:nvSpPr>
          <p:spPr>
            <a:xfrm>
              <a:off x="5922880" y="1860591"/>
              <a:ext cx="815204" cy="4076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ectangle 116"/>
            <p:cNvSpPr/>
            <p:nvPr/>
          </p:nvSpPr>
          <p:spPr>
            <a:xfrm>
              <a:off x="5922880" y="186059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i="0" kern="1200" dirty="0" smtClean="0">
                  <a:solidFill>
                    <a:schemeClr val="bg1"/>
                  </a:solidFill>
                </a:rPr>
                <a:t>Daniella Flynn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i="1" kern="1200" dirty="0" smtClean="0">
                  <a:solidFill>
                    <a:schemeClr val="bg1"/>
                  </a:solidFill>
                </a:rPr>
                <a:t>Expenses Clerk</a:t>
              </a:r>
              <a:endParaRPr lang="en-GB" sz="800" i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143372" y="4150672"/>
            <a:ext cx="815204" cy="407602"/>
            <a:chOff x="6909277" y="1860591"/>
            <a:chExt cx="815204" cy="407602"/>
          </a:xfrm>
        </p:grpSpPr>
        <p:sp>
          <p:nvSpPr>
            <p:cNvPr id="114" name="Rectangle 113"/>
            <p:cNvSpPr/>
            <p:nvPr/>
          </p:nvSpPr>
          <p:spPr>
            <a:xfrm>
              <a:off x="6909277" y="1860591"/>
              <a:ext cx="815204" cy="4076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angle 114"/>
            <p:cNvSpPr/>
            <p:nvPr/>
          </p:nvSpPr>
          <p:spPr>
            <a:xfrm>
              <a:off x="6909277" y="186059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i="0" kern="1200" dirty="0" smtClean="0">
                  <a:solidFill>
                    <a:schemeClr val="bg1"/>
                  </a:solidFill>
                </a:rPr>
                <a:t>Colin Foster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i="1" kern="1200" dirty="0" smtClean="0">
                  <a:solidFill>
                    <a:schemeClr val="bg1"/>
                  </a:solidFill>
                </a:rPr>
                <a:t>Payroll Officer</a:t>
              </a:r>
              <a:endParaRPr lang="en-GB" sz="800" i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129770" y="4150672"/>
            <a:ext cx="815204" cy="407602"/>
            <a:chOff x="7895675" y="1860591"/>
            <a:chExt cx="815204" cy="407602"/>
          </a:xfrm>
        </p:grpSpPr>
        <p:sp>
          <p:nvSpPr>
            <p:cNvPr id="112" name="Rectangle 111"/>
            <p:cNvSpPr/>
            <p:nvPr/>
          </p:nvSpPr>
          <p:spPr>
            <a:xfrm>
              <a:off x="7895675" y="1860591"/>
              <a:ext cx="815204" cy="4076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ectangle 112"/>
            <p:cNvSpPr/>
            <p:nvPr/>
          </p:nvSpPr>
          <p:spPr>
            <a:xfrm>
              <a:off x="7895675" y="1860591"/>
              <a:ext cx="815204" cy="407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1" i="0" kern="1200" dirty="0" smtClean="0">
                  <a:solidFill>
                    <a:schemeClr val="bg1"/>
                  </a:solidFill>
                </a:rPr>
                <a:t>Veronica Francis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i="1" kern="1200" dirty="0" smtClean="0">
                  <a:solidFill>
                    <a:schemeClr val="bg1"/>
                  </a:solidFill>
                </a:rPr>
                <a:t>Credit Controller</a:t>
              </a:r>
              <a:endParaRPr lang="en-GB" sz="800" i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Elbow Connector 150"/>
          <p:cNvCxnSpPr>
            <a:stCxn id="148" idx="2"/>
            <a:endCxn id="139" idx="0"/>
          </p:cNvCxnSpPr>
          <p:nvPr/>
        </p:nvCxnSpPr>
        <p:spPr>
          <a:xfrm rot="5400000">
            <a:off x="1527210" y="2560807"/>
            <a:ext cx="17119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9" idx="2"/>
            <a:endCxn id="147" idx="0"/>
          </p:cNvCxnSpPr>
          <p:nvPr/>
        </p:nvCxnSpPr>
        <p:spPr>
          <a:xfrm rot="5400000">
            <a:off x="1034011" y="2067608"/>
            <a:ext cx="171194" cy="9863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49" idx="2"/>
            <a:endCxn id="130" idx="0"/>
          </p:cNvCxnSpPr>
          <p:nvPr/>
        </p:nvCxnSpPr>
        <p:spPr>
          <a:xfrm rot="16200000" flipH="1">
            <a:off x="2021182" y="2066834"/>
            <a:ext cx="171194" cy="987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56"/>
          <p:cNvCxnSpPr>
            <a:stCxn id="128" idx="0"/>
            <a:endCxn id="130" idx="2"/>
          </p:cNvCxnSpPr>
          <p:nvPr/>
        </p:nvCxnSpPr>
        <p:spPr>
          <a:xfrm rot="5400000" flipH="1" flipV="1">
            <a:off x="2515156" y="3139603"/>
            <a:ext cx="171193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46" idx="1"/>
            <a:endCxn id="145" idx="1"/>
          </p:cNvCxnSpPr>
          <p:nvPr/>
        </p:nvCxnSpPr>
        <p:spPr>
          <a:xfrm rot="10800000" flipV="1">
            <a:off x="214283" y="2850204"/>
            <a:ext cx="4525" cy="578795"/>
          </a:xfrm>
          <a:prstGeom prst="bentConnector3">
            <a:avLst>
              <a:gd name="adj1" fmla="val 34679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43" idx="1"/>
            <a:endCxn id="147" idx="1"/>
          </p:cNvCxnSpPr>
          <p:nvPr/>
        </p:nvCxnSpPr>
        <p:spPr>
          <a:xfrm rot="10800000" flipH="1">
            <a:off x="214281" y="2850205"/>
            <a:ext cx="4525" cy="1157590"/>
          </a:xfrm>
          <a:prstGeom prst="bentConnector3">
            <a:avLst>
              <a:gd name="adj1" fmla="val -33679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41" idx="1"/>
            <a:endCxn id="146" idx="1"/>
          </p:cNvCxnSpPr>
          <p:nvPr/>
        </p:nvCxnSpPr>
        <p:spPr>
          <a:xfrm rot="10800000" flipH="1">
            <a:off x="214281" y="2850206"/>
            <a:ext cx="4525" cy="1736385"/>
          </a:xfrm>
          <a:prstGeom prst="bentConnector3">
            <a:avLst>
              <a:gd name="adj1" fmla="val -33679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9" idx="1"/>
            <a:endCxn id="137" idx="1"/>
          </p:cNvCxnSpPr>
          <p:nvPr/>
        </p:nvCxnSpPr>
        <p:spPr>
          <a:xfrm rot="10800000" flipV="1">
            <a:off x="1200679" y="2850204"/>
            <a:ext cx="4526" cy="578795"/>
          </a:xfrm>
          <a:prstGeom prst="bentConnector3">
            <a:avLst>
              <a:gd name="adj1" fmla="val 2288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35" idx="1"/>
            <a:endCxn id="138" idx="1"/>
          </p:cNvCxnSpPr>
          <p:nvPr/>
        </p:nvCxnSpPr>
        <p:spPr>
          <a:xfrm rot="10800000" flipH="1">
            <a:off x="1200679" y="2850205"/>
            <a:ext cx="4526" cy="1157590"/>
          </a:xfrm>
          <a:prstGeom prst="bentConnector3">
            <a:avLst>
              <a:gd name="adj1" fmla="val -2188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/>
          <p:nvPr/>
        </p:nvCxnSpPr>
        <p:spPr>
          <a:xfrm rot="10800000" flipH="1">
            <a:off x="1214414" y="2857496"/>
            <a:ext cx="4526" cy="1736385"/>
          </a:xfrm>
          <a:prstGeom prst="bentConnector3">
            <a:avLst>
              <a:gd name="adj1" fmla="val -2357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25" idx="0"/>
            <a:endCxn id="126" idx="2"/>
          </p:cNvCxnSpPr>
          <p:nvPr/>
        </p:nvCxnSpPr>
        <p:spPr>
          <a:xfrm rot="5400000" flipH="1" flipV="1">
            <a:off x="3993204" y="2067608"/>
            <a:ext cx="171194" cy="9863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22" idx="0"/>
            <a:endCxn id="127" idx="2"/>
          </p:cNvCxnSpPr>
          <p:nvPr/>
        </p:nvCxnSpPr>
        <p:spPr>
          <a:xfrm rot="5400000" flipH="1" flipV="1">
            <a:off x="4486403" y="2560807"/>
            <a:ext cx="17119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20" idx="0"/>
            <a:endCxn id="126" idx="2"/>
          </p:cNvCxnSpPr>
          <p:nvPr/>
        </p:nvCxnSpPr>
        <p:spPr>
          <a:xfrm rot="16200000" flipV="1">
            <a:off x="4979602" y="2067608"/>
            <a:ext cx="171194" cy="9863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16" idx="0"/>
            <a:endCxn id="118" idx="2"/>
          </p:cNvCxnSpPr>
          <p:nvPr/>
        </p:nvCxnSpPr>
        <p:spPr>
          <a:xfrm rot="5400000" flipH="1" flipV="1">
            <a:off x="3972178" y="3571877"/>
            <a:ext cx="171194" cy="9863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14" idx="0"/>
            <a:endCxn id="118" idx="2"/>
          </p:cNvCxnSpPr>
          <p:nvPr/>
        </p:nvCxnSpPr>
        <p:spPr>
          <a:xfrm rot="5400000" flipH="1" flipV="1">
            <a:off x="4465377" y="4065075"/>
            <a:ext cx="17119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13" idx="0"/>
            <a:endCxn id="118" idx="2"/>
          </p:cNvCxnSpPr>
          <p:nvPr/>
        </p:nvCxnSpPr>
        <p:spPr>
          <a:xfrm rot="16200000" flipV="1">
            <a:off x="4958576" y="3571876"/>
            <a:ext cx="171194" cy="9863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SharePoint Web Structure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313" y="1357313"/>
          <a:ext cx="8715375" cy="528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643570" y="507207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xx &amp; Project Instructor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286412"/>
          </a:xfrm>
        </p:spPr>
        <p:txBody>
          <a:bodyPr>
            <a:normAutofit/>
          </a:bodyPr>
          <a:lstStyle/>
          <a:p>
            <a:pPr marL="2424113" indent="-2314575">
              <a:buNone/>
              <a:tabLst>
                <a:tab pos="2424113" algn="l"/>
              </a:tabLst>
            </a:pPr>
            <a:r>
              <a:rPr lang="en-GB" sz="2400" b="1" dirty="0" smtClean="0"/>
              <a:t>Site Name:</a:t>
            </a:r>
            <a:r>
              <a:rPr lang="en-GB" sz="2400" dirty="0" smtClean="0"/>
              <a:t>	</a:t>
            </a:r>
            <a:r>
              <a:rPr lang="en-GB" sz="2400" dirty="0" err="1" smtClean="0"/>
              <a:t>Project</a:t>
            </a:r>
            <a:r>
              <a:rPr lang="en-GB" sz="2400" i="1" dirty="0" err="1" smtClean="0">
                <a:solidFill>
                  <a:srgbClr val="FF0000"/>
                </a:solidFill>
              </a:rPr>
              <a:t>xx</a:t>
            </a:r>
            <a:r>
              <a:rPr lang="en-GB" sz="2400" i="1" dirty="0" smtClean="0"/>
              <a:t> (</a:t>
            </a:r>
            <a:r>
              <a:rPr lang="en-GB" sz="2400" dirty="0" smtClean="0"/>
              <a:t>where </a:t>
            </a:r>
            <a:r>
              <a:rPr lang="en-GB" sz="2400" i="1" dirty="0" smtClean="0">
                <a:solidFill>
                  <a:srgbClr val="FF0000"/>
                </a:solidFill>
              </a:rPr>
              <a:t>xx</a:t>
            </a:r>
            <a:r>
              <a:rPr lang="en-GB" sz="2400" dirty="0" smtClean="0"/>
              <a:t> is Student number </a:t>
            </a:r>
            <a:r>
              <a:rPr lang="en-GB" sz="2400" dirty="0" smtClean="0">
                <a:solidFill>
                  <a:srgbClr val="FF0000"/>
                </a:solidFill>
              </a:rPr>
              <a:t>01</a:t>
            </a:r>
            <a:r>
              <a:rPr lang="en-GB" sz="2400" dirty="0" smtClean="0"/>
              <a:t> to </a:t>
            </a:r>
            <a:r>
              <a:rPr lang="en-GB" sz="2400" dirty="0" smtClean="0">
                <a:solidFill>
                  <a:srgbClr val="FF0000"/>
                </a:solidFill>
              </a:rPr>
              <a:t>24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or </a:t>
            </a:r>
            <a:r>
              <a:rPr lang="en-GB" sz="2400" dirty="0" err="1" smtClean="0"/>
              <a:t>Project</a:t>
            </a:r>
            <a:r>
              <a:rPr lang="en-GB" sz="2400" i="1" dirty="0" err="1" smtClean="0">
                <a:solidFill>
                  <a:srgbClr val="FF0000"/>
                </a:solidFill>
              </a:rPr>
              <a:t>Ins</a:t>
            </a:r>
            <a:r>
              <a:rPr lang="en-GB" sz="2400" dirty="0" smtClean="0"/>
              <a:t> for Instructor</a:t>
            </a:r>
          </a:p>
          <a:p>
            <a:pPr marL="2424113" indent="-2314575">
              <a:buNone/>
              <a:tabLst>
                <a:tab pos="2424113" algn="l"/>
              </a:tabLst>
            </a:pPr>
            <a:endParaRPr lang="en-GB" sz="2400" dirty="0" smtClean="0"/>
          </a:p>
          <a:p>
            <a:pPr marL="2424113" indent="-2314575">
              <a:buNone/>
              <a:tabLst>
                <a:tab pos="2424113" algn="l"/>
              </a:tabLst>
            </a:pPr>
            <a:r>
              <a:rPr lang="en-GB" sz="2400" b="1" dirty="0" smtClean="0"/>
              <a:t>URL:</a:t>
            </a:r>
            <a:r>
              <a:rPr lang="en-GB" sz="2400" dirty="0" smtClean="0"/>
              <a:t>	http://contoso-sp:2010/sites/project</a:t>
            </a:r>
            <a:r>
              <a:rPr lang="en-GB" sz="2400" i="1" dirty="0" smtClean="0"/>
              <a:t>xx</a:t>
            </a:r>
          </a:p>
          <a:p>
            <a:pPr marL="2424113" indent="-2314575">
              <a:buNone/>
              <a:tabLst>
                <a:tab pos="2424113" algn="l"/>
              </a:tabLst>
            </a:pPr>
            <a:r>
              <a:rPr lang="en-GB" sz="2400" b="1" dirty="0" smtClean="0"/>
              <a:t>Site Type:</a:t>
            </a:r>
            <a:r>
              <a:rPr lang="en-GB" sz="2400" dirty="0" smtClean="0"/>
              <a:t>	Site Collection</a:t>
            </a:r>
          </a:p>
          <a:p>
            <a:pPr marL="2424113" indent="-2314575">
              <a:buNone/>
              <a:tabLst>
                <a:tab pos="2424113" algn="l"/>
              </a:tabLst>
            </a:pPr>
            <a:r>
              <a:rPr lang="en-GB" sz="2400" b="1" dirty="0" smtClean="0"/>
              <a:t>Site Template:</a:t>
            </a:r>
            <a:r>
              <a:rPr lang="en-GB" sz="2400" dirty="0" smtClean="0"/>
              <a:t>	Team Site</a:t>
            </a:r>
          </a:p>
          <a:p>
            <a:pPr marL="2424113" indent="-2314575">
              <a:buNone/>
              <a:tabLst>
                <a:tab pos="2424113" algn="l"/>
              </a:tabLst>
            </a:pPr>
            <a:r>
              <a:rPr lang="en-GB" sz="2400" b="1" dirty="0" smtClean="0"/>
              <a:t>1</a:t>
            </a:r>
            <a:r>
              <a:rPr lang="en-GB" sz="2400" b="1" baseline="30000" dirty="0" smtClean="0"/>
              <a:t>st</a:t>
            </a:r>
            <a:r>
              <a:rPr lang="en-GB" sz="2400" b="1" dirty="0" smtClean="0"/>
              <a:t> Owner:</a:t>
            </a:r>
            <a:r>
              <a:rPr lang="en-GB" sz="2400" dirty="0" smtClean="0"/>
              <a:t>	</a:t>
            </a:r>
            <a:r>
              <a:rPr lang="en-GB" sz="2400" dirty="0" err="1" smtClean="0"/>
              <a:t>Student</a:t>
            </a:r>
            <a:r>
              <a:rPr lang="en-GB" sz="2400" i="1" dirty="0" err="1" smtClean="0">
                <a:solidFill>
                  <a:srgbClr val="FF0000"/>
                </a:solidFill>
              </a:rPr>
              <a:t>xx</a:t>
            </a:r>
            <a:endParaRPr lang="en-GB" sz="2400" i="1" dirty="0" smtClean="0">
              <a:solidFill>
                <a:srgbClr val="FF0000"/>
              </a:solidFill>
            </a:endParaRPr>
          </a:p>
          <a:p>
            <a:pPr marL="2424113" indent="-2314575">
              <a:buNone/>
              <a:tabLst>
                <a:tab pos="2424113" algn="l"/>
              </a:tabLst>
            </a:pPr>
            <a:r>
              <a:rPr lang="en-GB" sz="2400" b="1" dirty="0" smtClean="0"/>
              <a:t>2</a:t>
            </a:r>
            <a:r>
              <a:rPr lang="en-GB" sz="2400" b="1" baseline="30000" dirty="0" smtClean="0"/>
              <a:t>nd</a:t>
            </a:r>
            <a:r>
              <a:rPr lang="en-GB" sz="2400" b="1" dirty="0" smtClean="0"/>
              <a:t> Owner:</a:t>
            </a:r>
            <a:r>
              <a:rPr lang="en-GB" sz="2400" dirty="0" smtClean="0"/>
              <a:t>	Instructor</a:t>
            </a:r>
          </a:p>
          <a:p>
            <a:pPr>
              <a:buNone/>
              <a:tabLst>
                <a:tab pos="2336800" algn="l"/>
              </a:tabLst>
            </a:pPr>
            <a:endParaRPr lang="en-GB" sz="2400" dirty="0" smtClean="0"/>
          </a:p>
          <a:p>
            <a:pPr>
              <a:buNone/>
              <a:tabLst>
                <a:tab pos="2336800" algn="l"/>
              </a:tabLst>
            </a:pPr>
            <a:r>
              <a:rPr lang="en-GB" sz="2400" dirty="0" smtClean="0"/>
              <a:t>Project Site Collection for all work performed by Student xx.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singh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6" b="46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Deepak Singh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Job Title:	Sales Director</a:t>
            </a:r>
          </a:p>
          <a:p>
            <a:pPr>
              <a:buNone/>
            </a:pPr>
            <a:r>
              <a:rPr lang="en-GB" dirty="0" smtClean="0"/>
              <a:t>Department:	Sales &amp; Marketing</a:t>
            </a:r>
          </a:p>
          <a:p>
            <a:pPr>
              <a:buNone/>
            </a:pPr>
            <a:r>
              <a:rPr lang="en-GB" dirty="0" smtClean="0"/>
              <a:t>E-mail:	</a:t>
            </a:r>
            <a:r>
              <a:rPr lang="en-GB" dirty="0" smtClean="0">
                <a:hlinkClick r:id="rId3"/>
              </a:rPr>
              <a:t>dsingh@xchg.com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Joined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Ask me about: </a:t>
            </a:r>
          </a:p>
          <a:p>
            <a:r>
              <a:rPr lang="en-GB" dirty="0" smtClean="0"/>
              <a:t>SharePoint Designer</a:t>
            </a:r>
          </a:p>
          <a:p>
            <a:r>
              <a:rPr lang="en-GB" dirty="0" smtClean="0"/>
              <a:t>SharePoint 2010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Adam Smith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Job Title:	Regional South Manager</a:t>
            </a:r>
          </a:p>
          <a:p>
            <a:pPr>
              <a:buNone/>
            </a:pPr>
            <a:r>
              <a:rPr lang="en-GB" dirty="0" smtClean="0"/>
              <a:t>Department:	Sales &amp; Marketing</a:t>
            </a:r>
          </a:p>
          <a:p>
            <a:pPr>
              <a:buNone/>
            </a:pPr>
            <a:r>
              <a:rPr lang="en-GB" dirty="0" smtClean="0"/>
              <a:t>E-mail:	</a:t>
            </a:r>
            <a:r>
              <a:rPr lang="en-GB" dirty="0" smtClean="0">
                <a:hlinkClick r:id="rId2"/>
              </a:rPr>
              <a:t>asmith@xchg.com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Ask me about: </a:t>
            </a:r>
          </a:p>
          <a:p>
            <a:r>
              <a:rPr lang="en-GB" dirty="0" smtClean="0"/>
              <a:t>SharePoint Designer</a:t>
            </a:r>
          </a:p>
          <a:p>
            <a:r>
              <a:rPr lang="en-GB" dirty="0" smtClean="0"/>
              <a:t>SharePoint 2010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Placeholder 5" descr="asmith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6" b="4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1819</TotalTime>
  <Words>132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Contoso SharePoint Environment</vt:lpstr>
      <vt:lpstr>The Contoso Organisation</vt:lpstr>
      <vt:lpstr>SharePoint Web Structure</vt:lpstr>
      <vt:lpstr>Project xx &amp; Project Instructor</vt:lpstr>
      <vt:lpstr>Deepak Singh</vt:lpstr>
      <vt:lpstr>Adam Smith</vt:lpstr>
    </vt:vector>
  </TitlesOfParts>
  <Company>Interquad Learning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SharePoint 2010 Environment</dc:title>
  <dc:subject>Business</dc:subject>
  <dc:creator>Administrator</dc:creator>
  <cp:lastModifiedBy>MIS</cp:lastModifiedBy>
  <cp:revision>169</cp:revision>
  <dcterms:created xsi:type="dcterms:W3CDTF">2010-12-10T10:11:10Z</dcterms:created>
  <dcterms:modified xsi:type="dcterms:W3CDTF">2010-12-16T16:13:54Z</dcterms:modified>
</cp:coreProperties>
</file>