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66"/>
  </p:notesMasterIdLst>
  <p:sldIdLst>
    <p:sldId id="277" r:id="rId5"/>
    <p:sldId id="337" r:id="rId6"/>
    <p:sldId id="258" r:id="rId7"/>
    <p:sldId id="318" r:id="rId8"/>
    <p:sldId id="319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3" r:id="rId24"/>
    <p:sldId id="354" r:id="rId25"/>
    <p:sldId id="352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7" r:id="rId48"/>
    <p:sldId id="378" r:id="rId49"/>
    <p:sldId id="376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29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277"/>
            <p14:sldId id="337"/>
            <p14:sldId id="258"/>
          </p14:sldIdLst>
        </p14:section>
        <p14:section name="Author Your Presentation" id="{16378913-E5ED-4281-BAF5-F1F938CB0BED}">
          <p14:sldIdLst>
            <p14:sldId id="318"/>
            <p14:sldId id="319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3"/>
            <p14:sldId id="354"/>
            <p14:sldId id="352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8"/>
            <p14:sldId id="376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Enrich Your Presentation" id="{E2D565D1-BA5E-44E6-A40E-50A644912248}">
          <p14:sldIdLst/>
        </p14:section>
        <p14:section name="Deliver Your Presentation" id="{71D59651-8EFA-4415-9623-98B4C4A8699C}">
          <p14:sldIdLst>
            <p14:sldId id="297"/>
          </p14:sldIdLst>
        </p14:section>
        <p14:section name="There's More!" id="{2E16B512-814A-4DC1-A986-25475E10E0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8" autoAdjust="0"/>
    <p:restoredTop sz="89825" autoAdjust="0"/>
  </p:normalViewPr>
  <p:slideViewPr>
    <p:cSldViewPr>
      <p:cViewPr varScale="1">
        <p:scale>
          <a:sx n="67" d="100"/>
          <a:sy n="67" d="100"/>
        </p:scale>
        <p:origin x="12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B5B86-08B1-4C5E-9DF1-1A81F49EC5E5}" type="doc">
      <dgm:prSet loTypeId="urn:microsoft.com/office/officeart/2005/8/layout/process4" loCatId="list" qsTypeId="urn:microsoft.com/office/officeart/2005/8/quickstyle/simple2" qsCatId="simple" csTypeId="urn:microsoft.com/office/officeart/2005/8/colors/accent1_2" csCatId="accent1" phldr="1"/>
      <dgm:spPr/>
    </dgm:pt>
    <dgm:pt modelId="{C0CD3719-CEF4-44B7-92E2-D32ED37E9B59}">
      <dgm:prSet phldrT="[Text]"/>
      <dgm:spPr/>
      <dgm:t>
        <a:bodyPr/>
        <a:lstStyle/>
        <a:p>
          <a:r>
            <a:rPr lang="ru-RU" dirty="0" smtClean="0"/>
            <a:t>Паталогия психики</a:t>
          </a:r>
          <a:endParaRPr lang="en-GB" dirty="0"/>
        </a:p>
      </dgm:t>
    </dgm:pt>
    <dgm:pt modelId="{A6383F4C-09E8-4ECE-AEE2-708B7DEC7D3E}" type="parTrans" cxnId="{0478999E-6E05-491B-B58A-6BB530EDB0D3}">
      <dgm:prSet/>
      <dgm:spPr/>
      <dgm:t>
        <a:bodyPr/>
        <a:lstStyle/>
        <a:p>
          <a:endParaRPr lang="en-GB"/>
        </a:p>
      </dgm:t>
    </dgm:pt>
    <dgm:pt modelId="{E8717B7B-9F6F-4601-9DBF-A706DECA4AA8}" type="sibTrans" cxnId="{0478999E-6E05-491B-B58A-6BB530EDB0D3}">
      <dgm:prSet/>
      <dgm:spPr/>
      <dgm:t>
        <a:bodyPr/>
        <a:lstStyle/>
        <a:p>
          <a:endParaRPr lang="en-GB"/>
        </a:p>
      </dgm:t>
    </dgm:pt>
    <dgm:pt modelId="{7C4AAC56-8708-49F0-A718-0284BFC384E5}">
      <dgm:prSet phldrT="[Text]"/>
      <dgm:spPr/>
      <dgm:t>
        <a:bodyPr/>
        <a:lstStyle/>
        <a:p>
          <a:r>
            <a:rPr lang="ru-RU" dirty="0" smtClean="0"/>
            <a:t>Пограничное состояние</a:t>
          </a:r>
          <a:endParaRPr lang="en-GB" dirty="0"/>
        </a:p>
      </dgm:t>
    </dgm:pt>
    <dgm:pt modelId="{76D75770-96A6-4797-806B-6855816A7669}" type="parTrans" cxnId="{5AC975EC-6FB2-4D29-BCA3-D52D059F051E}">
      <dgm:prSet/>
      <dgm:spPr/>
      <dgm:t>
        <a:bodyPr/>
        <a:lstStyle/>
        <a:p>
          <a:endParaRPr lang="en-GB"/>
        </a:p>
      </dgm:t>
    </dgm:pt>
    <dgm:pt modelId="{A493A700-0C0B-43E6-A8A8-84D8B865C83D}" type="sibTrans" cxnId="{5AC975EC-6FB2-4D29-BCA3-D52D059F051E}">
      <dgm:prSet/>
      <dgm:spPr/>
      <dgm:t>
        <a:bodyPr/>
        <a:lstStyle/>
        <a:p>
          <a:endParaRPr lang="en-GB"/>
        </a:p>
      </dgm:t>
    </dgm:pt>
    <dgm:pt modelId="{67773545-FF33-4113-B441-096BA39330DF}">
      <dgm:prSet phldrT="[Text]"/>
      <dgm:spPr/>
      <dgm:t>
        <a:bodyPr/>
        <a:lstStyle/>
        <a:p>
          <a:r>
            <a:rPr lang="ru-RU" dirty="0" smtClean="0"/>
            <a:t>Акцентуация</a:t>
          </a:r>
          <a:endParaRPr lang="en-GB" dirty="0"/>
        </a:p>
      </dgm:t>
    </dgm:pt>
    <dgm:pt modelId="{7313CFA5-EEC3-45CD-8F53-1DABEB5842C2}" type="parTrans" cxnId="{E77AEB93-7DE6-40B6-A10F-0450F92E3029}">
      <dgm:prSet/>
      <dgm:spPr/>
      <dgm:t>
        <a:bodyPr/>
        <a:lstStyle/>
        <a:p>
          <a:endParaRPr lang="en-GB"/>
        </a:p>
      </dgm:t>
    </dgm:pt>
    <dgm:pt modelId="{61CF840F-A772-42EA-9CEF-82822B678C29}" type="sibTrans" cxnId="{E77AEB93-7DE6-40B6-A10F-0450F92E3029}">
      <dgm:prSet/>
      <dgm:spPr/>
      <dgm:t>
        <a:bodyPr/>
        <a:lstStyle/>
        <a:p>
          <a:endParaRPr lang="en-GB"/>
        </a:p>
      </dgm:t>
    </dgm:pt>
    <dgm:pt modelId="{D51CA01A-03EA-426C-8FE4-39DCDEFBCCB6}">
      <dgm:prSet phldrT="[Text]"/>
      <dgm:spPr/>
      <dgm:t>
        <a:bodyPr/>
        <a:lstStyle/>
        <a:p>
          <a:r>
            <a:rPr lang="ru-RU" dirty="0" smtClean="0"/>
            <a:t>Относительная норма</a:t>
          </a:r>
          <a:endParaRPr lang="en-GB" dirty="0"/>
        </a:p>
      </dgm:t>
    </dgm:pt>
    <dgm:pt modelId="{5F22BBAA-334F-4447-96DF-B68B534105C4}" type="parTrans" cxnId="{9BEF41BB-AF47-411D-A0C7-4DC37370193B}">
      <dgm:prSet/>
      <dgm:spPr/>
      <dgm:t>
        <a:bodyPr/>
        <a:lstStyle/>
        <a:p>
          <a:endParaRPr lang="en-GB"/>
        </a:p>
      </dgm:t>
    </dgm:pt>
    <dgm:pt modelId="{AC5F773A-A2A1-4C57-BBA3-52A3BDF37496}" type="sibTrans" cxnId="{9BEF41BB-AF47-411D-A0C7-4DC37370193B}">
      <dgm:prSet/>
      <dgm:spPr/>
      <dgm:t>
        <a:bodyPr/>
        <a:lstStyle/>
        <a:p>
          <a:endParaRPr lang="en-GB"/>
        </a:p>
      </dgm:t>
    </dgm:pt>
    <dgm:pt modelId="{A0BEC326-7CEA-4FE7-A4D2-66DA905E760A}" type="pres">
      <dgm:prSet presAssocID="{8BBB5B86-08B1-4C5E-9DF1-1A81F49EC5E5}" presName="Name0" presStyleCnt="0">
        <dgm:presLayoutVars>
          <dgm:dir/>
          <dgm:animLvl val="lvl"/>
          <dgm:resizeHandles val="exact"/>
        </dgm:presLayoutVars>
      </dgm:prSet>
      <dgm:spPr/>
    </dgm:pt>
    <dgm:pt modelId="{4DB25FC3-575B-40B1-9CBB-E0AC4B91E24A}" type="pres">
      <dgm:prSet presAssocID="{D51CA01A-03EA-426C-8FE4-39DCDEFBCCB6}" presName="boxAndChildren" presStyleCnt="0"/>
      <dgm:spPr/>
    </dgm:pt>
    <dgm:pt modelId="{1BBC818F-FF5D-41DC-8D29-1E215F0ED3C3}" type="pres">
      <dgm:prSet presAssocID="{D51CA01A-03EA-426C-8FE4-39DCDEFBCCB6}" presName="parentTextBox" presStyleLbl="node1" presStyleIdx="0" presStyleCnt="4"/>
      <dgm:spPr/>
      <dgm:t>
        <a:bodyPr/>
        <a:lstStyle/>
        <a:p>
          <a:endParaRPr lang="en-GB"/>
        </a:p>
      </dgm:t>
    </dgm:pt>
    <dgm:pt modelId="{833CC9D2-9FE5-4510-85C0-E5D0B6D853FF}" type="pres">
      <dgm:prSet presAssocID="{61CF840F-A772-42EA-9CEF-82822B678C29}" presName="sp" presStyleCnt="0"/>
      <dgm:spPr/>
    </dgm:pt>
    <dgm:pt modelId="{99B11E65-0111-4C42-BF25-0D2E3A53C331}" type="pres">
      <dgm:prSet presAssocID="{67773545-FF33-4113-B441-096BA39330DF}" presName="arrowAndChildren" presStyleCnt="0"/>
      <dgm:spPr/>
    </dgm:pt>
    <dgm:pt modelId="{C1D6A3D9-1329-4CBE-BF88-1C7903720936}" type="pres">
      <dgm:prSet presAssocID="{67773545-FF33-4113-B441-096BA39330DF}" presName="parentTextArrow" presStyleLbl="node1" presStyleIdx="1" presStyleCnt="4"/>
      <dgm:spPr/>
      <dgm:t>
        <a:bodyPr/>
        <a:lstStyle/>
        <a:p>
          <a:endParaRPr lang="en-GB"/>
        </a:p>
      </dgm:t>
    </dgm:pt>
    <dgm:pt modelId="{E46E6A07-8934-4DAD-A37E-593D181DA6A8}" type="pres">
      <dgm:prSet presAssocID="{A493A700-0C0B-43E6-A8A8-84D8B865C83D}" presName="sp" presStyleCnt="0"/>
      <dgm:spPr/>
    </dgm:pt>
    <dgm:pt modelId="{EC11B104-5A53-4EFD-9253-0C02E6FDB79C}" type="pres">
      <dgm:prSet presAssocID="{7C4AAC56-8708-49F0-A718-0284BFC384E5}" presName="arrowAndChildren" presStyleCnt="0"/>
      <dgm:spPr/>
    </dgm:pt>
    <dgm:pt modelId="{BBA4F6BC-3CE9-4514-89C8-F0B5CA5B4D24}" type="pres">
      <dgm:prSet presAssocID="{7C4AAC56-8708-49F0-A718-0284BFC384E5}" presName="parentTextArrow" presStyleLbl="node1" presStyleIdx="2" presStyleCnt="4"/>
      <dgm:spPr/>
      <dgm:t>
        <a:bodyPr/>
        <a:lstStyle/>
        <a:p>
          <a:endParaRPr lang="en-GB"/>
        </a:p>
      </dgm:t>
    </dgm:pt>
    <dgm:pt modelId="{F39AD661-F8C0-4C8D-95B1-A8ACE53DA483}" type="pres">
      <dgm:prSet presAssocID="{E8717B7B-9F6F-4601-9DBF-A706DECA4AA8}" presName="sp" presStyleCnt="0"/>
      <dgm:spPr/>
    </dgm:pt>
    <dgm:pt modelId="{B1236110-2032-480B-B852-B440B92BB4B3}" type="pres">
      <dgm:prSet presAssocID="{C0CD3719-CEF4-44B7-92E2-D32ED37E9B59}" presName="arrowAndChildren" presStyleCnt="0"/>
      <dgm:spPr/>
    </dgm:pt>
    <dgm:pt modelId="{116764EB-ECB2-4C84-918A-BBA08FDA3E61}" type="pres">
      <dgm:prSet presAssocID="{C0CD3719-CEF4-44B7-92E2-D32ED37E9B59}" presName="parentTextArrow" presStyleLbl="node1" presStyleIdx="3" presStyleCnt="4"/>
      <dgm:spPr/>
      <dgm:t>
        <a:bodyPr/>
        <a:lstStyle/>
        <a:p>
          <a:endParaRPr lang="en-GB"/>
        </a:p>
      </dgm:t>
    </dgm:pt>
  </dgm:ptLst>
  <dgm:cxnLst>
    <dgm:cxn modelId="{E77AEB93-7DE6-40B6-A10F-0450F92E3029}" srcId="{8BBB5B86-08B1-4C5E-9DF1-1A81F49EC5E5}" destId="{67773545-FF33-4113-B441-096BA39330DF}" srcOrd="2" destOrd="0" parTransId="{7313CFA5-EEC3-45CD-8F53-1DABEB5842C2}" sibTransId="{61CF840F-A772-42EA-9CEF-82822B678C29}"/>
    <dgm:cxn modelId="{02A2FF91-F76E-40DA-AB10-D660B68037B2}" type="presOf" srcId="{C0CD3719-CEF4-44B7-92E2-D32ED37E9B59}" destId="{116764EB-ECB2-4C84-918A-BBA08FDA3E61}" srcOrd="0" destOrd="0" presId="urn:microsoft.com/office/officeart/2005/8/layout/process4"/>
    <dgm:cxn modelId="{9BEF41BB-AF47-411D-A0C7-4DC37370193B}" srcId="{8BBB5B86-08B1-4C5E-9DF1-1A81F49EC5E5}" destId="{D51CA01A-03EA-426C-8FE4-39DCDEFBCCB6}" srcOrd="3" destOrd="0" parTransId="{5F22BBAA-334F-4447-96DF-B68B534105C4}" sibTransId="{AC5F773A-A2A1-4C57-BBA3-52A3BDF37496}"/>
    <dgm:cxn modelId="{12134786-654C-44C6-BF41-49FE49B7981E}" type="presOf" srcId="{8BBB5B86-08B1-4C5E-9DF1-1A81F49EC5E5}" destId="{A0BEC326-7CEA-4FE7-A4D2-66DA905E760A}" srcOrd="0" destOrd="0" presId="urn:microsoft.com/office/officeart/2005/8/layout/process4"/>
    <dgm:cxn modelId="{0478999E-6E05-491B-B58A-6BB530EDB0D3}" srcId="{8BBB5B86-08B1-4C5E-9DF1-1A81F49EC5E5}" destId="{C0CD3719-CEF4-44B7-92E2-D32ED37E9B59}" srcOrd="0" destOrd="0" parTransId="{A6383F4C-09E8-4ECE-AEE2-708B7DEC7D3E}" sibTransId="{E8717B7B-9F6F-4601-9DBF-A706DECA4AA8}"/>
    <dgm:cxn modelId="{5AC975EC-6FB2-4D29-BCA3-D52D059F051E}" srcId="{8BBB5B86-08B1-4C5E-9DF1-1A81F49EC5E5}" destId="{7C4AAC56-8708-49F0-A718-0284BFC384E5}" srcOrd="1" destOrd="0" parTransId="{76D75770-96A6-4797-806B-6855816A7669}" sibTransId="{A493A700-0C0B-43E6-A8A8-84D8B865C83D}"/>
    <dgm:cxn modelId="{FED4E096-7C4B-41F5-B768-27A634D5A453}" type="presOf" srcId="{67773545-FF33-4113-B441-096BA39330DF}" destId="{C1D6A3D9-1329-4CBE-BF88-1C7903720936}" srcOrd="0" destOrd="0" presId="urn:microsoft.com/office/officeart/2005/8/layout/process4"/>
    <dgm:cxn modelId="{E3CEA311-CE13-49E3-97E9-0930BC29AD57}" type="presOf" srcId="{D51CA01A-03EA-426C-8FE4-39DCDEFBCCB6}" destId="{1BBC818F-FF5D-41DC-8D29-1E215F0ED3C3}" srcOrd="0" destOrd="0" presId="urn:microsoft.com/office/officeart/2005/8/layout/process4"/>
    <dgm:cxn modelId="{03FBBC71-D8C7-4B9E-A385-5CAC7B746C72}" type="presOf" srcId="{7C4AAC56-8708-49F0-A718-0284BFC384E5}" destId="{BBA4F6BC-3CE9-4514-89C8-F0B5CA5B4D24}" srcOrd="0" destOrd="0" presId="urn:microsoft.com/office/officeart/2005/8/layout/process4"/>
    <dgm:cxn modelId="{06859DE4-4947-4018-854D-78CC5208A357}" type="presParOf" srcId="{A0BEC326-7CEA-4FE7-A4D2-66DA905E760A}" destId="{4DB25FC3-575B-40B1-9CBB-E0AC4B91E24A}" srcOrd="0" destOrd="0" presId="urn:microsoft.com/office/officeart/2005/8/layout/process4"/>
    <dgm:cxn modelId="{BE6D1C12-FC36-42EB-92F8-CF7F76B2292F}" type="presParOf" srcId="{4DB25FC3-575B-40B1-9CBB-E0AC4B91E24A}" destId="{1BBC818F-FF5D-41DC-8D29-1E215F0ED3C3}" srcOrd="0" destOrd="0" presId="urn:microsoft.com/office/officeart/2005/8/layout/process4"/>
    <dgm:cxn modelId="{E8DA56F8-67C5-42FC-87EF-AEA8936E6287}" type="presParOf" srcId="{A0BEC326-7CEA-4FE7-A4D2-66DA905E760A}" destId="{833CC9D2-9FE5-4510-85C0-E5D0B6D853FF}" srcOrd="1" destOrd="0" presId="urn:microsoft.com/office/officeart/2005/8/layout/process4"/>
    <dgm:cxn modelId="{33F0B55B-9C61-49E1-95CC-96AE98224BF6}" type="presParOf" srcId="{A0BEC326-7CEA-4FE7-A4D2-66DA905E760A}" destId="{99B11E65-0111-4C42-BF25-0D2E3A53C331}" srcOrd="2" destOrd="0" presId="urn:microsoft.com/office/officeart/2005/8/layout/process4"/>
    <dgm:cxn modelId="{56EFAA6A-615F-47D3-8975-9A22068DA7C5}" type="presParOf" srcId="{99B11E65-0111-4C42-BF25-0D2E3A53C331}" destId="{C1D6A3D9-1329-4CBE-BF88-1C7903720936}" srcOrd="0" destOrd="0" presId="urn:microsoft.com/office/officeart/2005/8/layout/process4"/>
    <dgm:cxn modelId="{FA5E9BCB-9238-4103-B96F-207CB93F0ED3}" type="presParOf" srcId="{A0BEC326-7CEA-4FE7-A4D2-66DA905E760A}" destId="{E46E6A07-8934-4DAD-A37E-593D181DA6A8}" srcOrd="3" destOrd="0" presId="urn:microsoft.com/office/officeart/2005/8/layout/process4"/>
    <dgm:cxn modelId="{FBAD0D5E-A958-442E-9A6E-7EBC76A5570D}" type="presParOf" srcId="{A0BEC326-7CEA-4FE7-A4D2-66DA905E760A}" destId="{EC11B104-5A53-4EFD-9253-0C02E6FDB79C}" srcOrd="4" destOrd="0" presId="urn:microsoft.com/office/officeart/2005/8/layout/process4"/>
    <dgm:cxn modelId="{D0EF3FDC-DE40-448C-B39A-2E5E88AE042D}" type="presParOf" srcId="{EC11B104-5A53-4EFD-9253-0C02E6FDB79C}" destId="{BBA4F6BC-3CE9-4514-89C8-F0B5CA5B4D24}" srcOrd="0" destOrd="0" presId="urn:microsoft.com/office/officeart/2005/8/layout/process4"/>
    <dgm:cxn modelId="{34945181-1B1F-4715-A783-10C7658C6EFC}" type="presParOf" srcId="{A0BEC326-7CEA-4FE7-A4D2-66DA905E760A}" destId="{F39AD661-F8C0-4C8D-95B1-A8ACE53DA483}" srcOrd="5" destOrd="0" presId="urn:microsoft.com/office/officeart/2005/8/layout/process4"/>
    <dgm:cxn modelId="{88C8FF79-BE7C-4890-BB78-207B13D8E929}" type="presParOf" srcId="{A0BEC326-7CEA-4FE7-A4D2-66DA905E760A}" destId="{B1236110-2032-480B-B852-B440B92BB4B3}" srcOrd="6" destOrd="0" presId="urn:microsoft.com/office/officeart/2005/8/layout/process4"/>
    <dgm:cxn modelId="{EE63FB40-83A0-4590-A781-02AC429D4EA2}" type="presParOf" srcId="{B1236110-2032-480B-B852-B440B92BB4B3}" destId="{116764EB-ECB2-4C84-918A-BBA08FDA3E6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CD49C-CFE2-44AD-A8C4-AC2376E45527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2D4401-68B2-45D4-9FCE-884162533C59}">
      <dgm:prSet phldrT="[Text]"/>
      <dgm:spPr/>
      <dgm:t>
        <a:bodyPr/>
        <a:lstStyle/>
        <a:p>
          <a:r>
            <a:rPr lang="ru-RU" dirty="0" smtClean="0"/>
            <a:t>Биологическое </a:t>
          </a:r>
        </a:p>
        <a:p>
          <a:r>
            <a:rPr lang="ru-RU" dirty="0" smtClean="0"/>
            <a:t>30%</a:t>
          </a:r>
          <a:endParaRPr lang="en-GB" dirty="0"/>
        </a:p>
      </dgm:t>
    </dgm:pt>
    <dgm:pt modelId="{3F2C3886-9A90-413B-BEA3-198C5991A037}" type="parTrans" cxnId="{514E40BC-3C7D-40EE-8259-637501012C7A}">
      <dgm:prSet/>
      <dgm:spPr/>
      <dgm:t>
        <a:bodyPr/>
        <a:lstStyle/>
        <a:p>
          <a:endParaRPr lang="en-GB"/>
        </a:p>
      </dgm:t>
    </dgm:pt>
    <dgm:pt modelId="{A6699036-737C-4F3A-957E-1761FEAD977F}" type="sibTrans" cxnId="{514E40BC-3C7D-40EE-8259-637501012C7A}">
      <dgm:prSet/>
      <dgm:spPr/>
      <dgm:t>
        <a:bodyPr/>
        <a:lstStyle/>
        <a:p>
          <a:endParaRPr lang="en-GB"/>
        </a:p>
      </dgm:t>
    </dgm:pt>
    <dgm:pt modelId="{D553B1D4-9CE7-4D8E-922A-3C9D79531885}">
      <dgm:prSet phldrT="[Text]"/>
      <dgm:spPr/>
      <dgm:t>
        <a:bodyPr/>
        <a:lstStyle/>
        <a:p>
          <a:r>
            <a:rPr lang="ru-RU" dirty="0" smtClean="0"/>
            <a:t>Социальное</a:t>
          </a:r>
        </a:p>
        <a:p>
          <a:r>
            <a:rPr lang="ru-RU" smtClean="0"/>
            <a:t>70%</a:t>
          </a:r>
          <a:endParaRPr lang="en-GB"/>
        </a:p>
      </dgm:t>
    </dgm:pt>
    <dgm:pt modelId="{682500A1-8A71-4A7C-9FFE-654683CF16F2}" type="parTrans" cxnId="{44C9F525-E1FA-4CB1-9D46-E108F5FFE36D}">
      <dgm:prSet/>
      <dgm:spPr/>
      <dgm:t>
        <a:bodyPr/>
        <a:lstStyle/>
        <a:p>
          <a:endParaRPr lang="en-GB"/>
        </a:p>
      </dgm:t>
    </dgm:pt>
    <dgm:pt modelId="{10874657-7294-40DB-AA5D-65CB4AE537EC}" type="sibTrans" cxnId="{44C9F525-E1FA-4CB1-9D46-E108F5FFE36D}">
      <dgm:prSet/>
      <dgm:spPr/>
      <dgm:t>
        <a:bodyPr/>
        <a:lstStyle/>
        <a:p>
          <a:endParaRPr lang="en-GB"/>
        </a:p>
      </dgm:t>
    </dgm:pt>
    <dgm:pt modelId="{FF6CDE08-53CE-41B5-9DC7-19F330F5A0BF}" type="pres">
      <dgm:prSet presAssocID="{97BCD49C-CFE2-44AD-A8C4-AC2376E4552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05CD251-E20E-488E-955E-24EFCD0B44BF}" type="pres">
      <dgm:prSet presAssocID="{7B2D4401-68B2-45D4-9FCE-884162533C59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425C36-67F0-46B9-82FD-3ED044AC287D}" type="pres">
      <dgm:prSet presAssocID="{D553B1D4-9CE7-4D8E-922A-3C9D79531885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14E40BC-3C7D-40EE-8259-637501012C7A}" srcId="{97BCD49C-CFE2-44AD-A8C4-AC2376E45527}" destId="{7B2D4401-68B2-45D4-9FCE-884162533C59}" srcOrd="0" destOrd="0" parTransId="{3F2C3886-9A90-413B-BEA3-198C5991A037}" sibTransId="{A6699036-737C-4F3A-957E-1761FEAD977F}"/>
    <dgm:cxn modelId="{46C66EDF-576F-43D0-BEB7-BAECEC4F53ED}" type="presOf" srcId="{D553B1D4-9CE7-4D8E-922A-3C9D79531885}" destId="{C8425C36-67F0-46B9-82FD-3ED044AC287D}" srcOrd="0" destOrd="0" presId="urn:microsoft.com/office/officeart/2005/8/layout/arrow1"/>
    <dgm:cxn modelId="{CDDACEE0-77E9-4B8E-8EEB-90DC1A8D2D98}" type="presOf" srcId="{97BCD49C-CFE2-44AD-A8C4-AC2376E45527}" destId="{FF6CDE08-53CE-41B5-9DC7-19F330F5A0BF}" srcOrd="0" destOrd="0" presId="urn:microsoft.com/office/officeart/2005/8/layout/arrow1"/>
    <dgm:cxn modelId="{44C9F525-E1FA-4CB1-9D46-E108F5FFE36D}" srcId="{97BCD49C-CFE2-44AD-A8C4-AC2376E45527}" destId="{D553B1D4-9CE7-4D8E-922A-3C9D79531885}" srcOrd="1" destOrd="0" parTransId="{682500A1-8A71-4A7C-9FFE-654683CF16F2}" sibTransId="{10874657-7294-40DB-AA5D-65CB4AE537EC}"/>
    <dgm:cxn modelId="{76FF36FD-71B6-4EC6-9428-5DDBF2CB9D28}" type="presOf" srcId="{7B2D4401-68B2-45D4-9FCE-884162533C59}" destId="{E05CD251-E20E-488E-955E-24EFCD0B44BF}" srcOrd="0" destOrd="0" presId="urn:microsoft.com/office/officeart/2005/8/layout/arrow1"/>
    <dgm:cxn modelId="{861E1D8A-9059-4475-B080-78393A8D270F}" type="presParOf" srcId="{FF6CDE08-53CE-41B5-9DC7-19F330F5A0BF}" destId="{E05CD251-E20E-488E-955E-24EFCD0B44BF}" srcOrd="0" destOrd="0" presId="urn:microsoft.com/office/officeart/2005/8/layout/arrow1"/>
    <dgm:cxn modelId="{BE8FEB7C-6B25-40E3-9265-6D695F9EED8C}" type="presParOf" srcId="{FF6CDE08-53CE-41B5-9DC7-19F330F5A0BF}" destId="{C8425C36-67F0-46B9-82FD-3ED044AC287D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B4F21F-7DE2-4478-8354-A1066DEB775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4525C9-D882-4436-B6A4-0FD93B65AB58}">
      <dgm:prSet phldrT="[Text]"/>
      <dgm:spPr/>
      <dgm:t>
        <a:bodyPr/>
        <a:lstStyle/>
        <a:p>
          <a:r>
            <a:rPr lang="ru-RU" dirty="0" smtClean="0"/>
            <a:t>Потребность</a:t>
          </a:r>
          <a:endParaRPr lang="en-GB" dirty="0"/>
        </a:p>
      </dgm:t>
    </dgm:pt>
    <dgm:pt modelId="{C975CE0B-11F8-4CF8-95B3-A962CF39A726}" type="parTrans" cxnId="{5A1892B0-AA25-42F1-BBDC-EB55075018E5}">
      <dgm:prSet/>
      <dgm:spPr/>
      <dgm:t>
        <a:bodyPr/>
        <a:lstStyle/>
        <a:p>
          <a:endParaRPr lang="en-GB"/>
        </a:p>
      </dgm:t>
    </dgm:pt>
    <dgm:pt modelId="{F1788301-18DE-443B-AF27-29EE561449A3}" type="sibTrans" cxnId="{5A1892B0-AA25-42F1-BBDC-EB55075018E5}">
      <dgm:prSet/>
      <dgm:spPr/>
      <dgm:t>
        <a:bodyPr/>
        <a:lstStyle/>
        <a:p>
          <a:endParaRPr lang="en-GB"/>
        </a:p>
      </dgm:t>
    </dgm:pt>
    <dgm:pt modelId="{3E90E1CA-C835-444C-B397-37D01FD87945}">
      <dgm:prSet phldrT="[Text]"/>
      <dgm:spPr/>
      <dgm:t>
        <a:bodyPr/>
        <a:lstStyle/>
        <a:p>
          <a:r>
            <a:rPr lang="ru-RU" smtClean="0"/>
            <a:t>Способ </a:t>
          </a:r>
          <a:r>
            <a:rPr lang="ru-RU" smtClean="0"/>
            <a:t>достижения результата </a:t>
          </a:r>
          <a:r>
            <a:rPr lang="ru-RU" dirty="0" smtClean="0"/>
            <a:t>при минимизации энергозатрат</a:t>
          </a:r>
          <a:endParaRPr lang="en-GB" dirty="0"/>
        </a:p>
      </dgm:t>
    </dgm:pt>
    <dgm:pt modelId="{87D3A6D0-ECA7-41B2-B43A-D841D8F8532B}" type="parTrans" cxnId="{C8B348CA-3FEF-40E3-9D80-C61491CA6AA3}">
      <dgm:prSet/>
      <dgm:spPr/>
      <dgm:t>
        <a:bodyPr/>
        <a:lstStyle/>
        <a:p>
          <a:endParaRPr lang="en-GB"/>
        </a:p>
      </dgm:t>
    </dgm:pt>
    <dgm:pt modelId="{9918EF38-58C8-4A24-9DFA-8E9D45A9DC1F}" type="sibTrans" cxnId="{C8B348CA-3FEF-40E3-9D80-C61491CA6AA3}">
      <dgm:prSet/>
      <dgm:spPr/>
      <dgm:t>
        <a:bodyPr/>
        <a:lstStyle/>
        <a:p>
          <a:endParaRPr lang="en-GB"/>
        </a:p>
      </dgm:t>
    </dgm:pt>
    <dgm:pt modelId="{187C8576-86EC-4E54-8DD9-5D3A3A2C969F}">
      <dgm:prSet phldrT="[Text]"/>
      <dgm:spPr/>
      <dgm:t>
        <a:bodyPr/>
        <a:lstStyle/>
        <a:p>
          <a:r>
            <a:rPr lang="ru-RU" dirty="0" smtClean="0"/>
            <a:t>Характер</a:t>
          </a:r>
          <a:endParaRPr lang="en-GB" dirty="0"/>
        </a:p>
      </dgm:t>
    </dgm:pt>
    <dgm:pt modelId="{62F92D8C-B946-421B-AE14-E9DE5F9CB062}" type="parTrans" cxnId="{E45128B6-43D1-4B6C-B780-2B77D430A42E}">
      <dgm:prSet/>
      <dgm:spPr/>
      <dgm:t>
        <a:bodyPr/>
        <a:lstStyle/>
        <a:p>
          <a:endParaRPr lang="en-GB"/>
        </a:p>
      </dgm:t>
    </dgm:pt>
    <dgm:pt modelId="{CDAB05F2-4747-4165-972E-3F92B233B5DE}" type="sibTrans" cxnId="{E45128B6-43D1-4B6C-B780-2B77D430A42E}">
      <dgm:prSet/>
      <dgm:spPr/>
      <dgm:t>
        <a:bodyPr/>
        <a:lstStyle/>
        <a:p>
          <a:endParaRPr lang="en-GB"/>
        </a:p>
      </dgm:t>
    </dgm:pt>
    <dgm:pt modelId="{2F5B8DB9-9BF7-4ED2-A6FB-C7D9D2BB200D}">
      <dgm:prSet phldrT="[Text]"/>
      <dgm:spPr/>
      <dgm:t>
        <a:bodyPr/>
        <a:lstStyle/>
        <a:p>
          <a:r>
            <a:rPr lang="ru-RU" dirty="0" smtClean="0"/>
            <a:t>Результат</a:t>
          </a:r>
          <a:endParaRPr lang="en-GB" dirty="0"/>
        </a:p>
      </dgm:t>
    </dgm:pt>
    <dgm:pt modelId="{8A551170-0600-4936-A2E2-DC4E23337C82}" type="parTrans" cxnId="{0CA09ED1-7582-4BE0-B1F5-E76E1B02D273}">
      <dgm:prSet/>
      <dgm:spPr/>
      <dgm:t>
        <a:bodyPr/>
        <a:lstStyle/>
        <a:p>
          <a:endParaRPr lang="en-GB"/>
        </a:p>
      </dgm:t>
    </dgm:pt>
    <dgm:pt modelId="{D5E2F53B-B142-4015-948E-92DA592724CB}" type="sibTrans" cxnId="{0CA09ED1-7582-4BE0-B1F5-E76E1B02D273}">
      <dgm:prSet/>
      <dgm:spPr/>
      <dgm:t>
        <a:bodyPr/>
        <a:lstStyle/>
        <a:p>
          <a:endParaRPr lang="en-GB"/>
        </a:p>
      </dgm:t>
    </dgm:pt>
    <dgm:pt modelId="{48225749-F8C2-48F0-9279-3A6640DD331A}" type="pres">
      <dgm:prSet presAssocID="{52B4F21F-7DE2-4478-8354-A1066DEB775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7E6ABAF-C74F-4DC3-83FC-C2FBB52B6B04}" type="pres">
      <dgm:prSet presAssocID="{52B4F21F-7DE2-4478-8354-A1066DEB775D}" presName="dummyMaxCanvas" presStyleCnt="0">
        <dgm:presLayoutVars/>
      </dgm:prSet>
      <dgm:spPr/>
    </dgm:pt>
    <dgm:pt modelId="{AD9618FD-8055-4F58-B025-B795413FE52A}" type="pres">
      <dgm:prSet presAssocID="{52B4F21F-7DE2-4478-8354-A1066DEB775D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C6016D-864F-402D-8069-FDCCA1F7B23F}" type="pres">
      <dgm:prSet presAssocID="{52B4F21F-7DE2-4478-8354-A1066DEB775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5192D7-5E0E-4DF7-B277-01691D51B1BA}" type="pres">
      <dgm:prSet presAssocID="{52B4F21F-7DE2-4478-8354-A1066DEB775D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9451471-4FE0-47CB-B2F0-9D4A42C82374}" type="pres">
      <dgm:prSet presAssocID="{52B4F21F-7DE2-4478-8354-A1066DEB775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325FF0-918B-4B92-9AD1-54ACC9F28AEC}" type="pres">
      <dgm:prSet presAssocID="{52B4F21F-7DE2-4478-8354-A1066DEB775D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153B6F-184F-4288-B2BD-53C26A38C8A8}" type="pres">
      <dgm:prSet presAssocID="{52B4F21F-7DE2-4478-8354-A1066DEB775D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5F81533-8A68-46A1-B629-E8996AF85F76}" type="pres">
      <dgm:prSet presAssocID="{52B4F21F-7DE2-4478-8354-A1066DEB775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2D2507-DE94-4020-A1CE-50D6ED03B7A0}" type="pres">
      <dgm:prSet presAssocID="{52B4F21F-7DE2-4478-8354-A1066DEB775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96BAC0-9476-40EE-BBFF-A80D5AAFB51E}" type="pres">
      <dgm:prSet presAssocID="{52B4F21F-7DE2-4478-8354-A1066DEB775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3A67F2-6796-4A27-9B92-DDA6A3BBAF78}" type="pres">
      <dgm:prSet presAssocID="{52B4F21F-7DE2-4478-8354-A1066DEB775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DB7591-0379-4CA5-B859-9AB639D5F7DC}" type="pres">
      <dgm:prSet presAssocID="{52B4F21F-7DE2-4478-8354-A1066DEB775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45128B6-43D1-4B6C-B780-2B77D430A42E}" srcId="{52B4F21F-7DE2-4478-8354-A1066DEB775D}" destId="{187C8576-86EC-4E54-8DD9-5D3A3A2C969F}" srcOrd="3" destOrd="0" parTransId="{62F92D8C-B946-421B-AE14-E9DE5F9CB062}" sibTransId="{CDAB05F2-4747-4165-972E-3F92B233B5DE}"/>
    <dgm:cxn modelId="{0CA09ED1-7582-4BE0-B1F5-E76E1B02D273}" srcId="{52B4F21F-7DE2-4478-8354-A1066DEB775D}" destId="{2F5B8DB9-9BF7-4ED2-A6FB-C7D9D2BB200D}" srcOrd="2" destOrd="0" parTransId="{8A551170-0600-4936-A2E2-DC4E23337C82}" sibTransId="{D5E2F53B-B142-4015-948E-92DA592724CB}"/>
    <dgm:cxn modelId="{5A1892B0-AA25-42F1-BBDC-EB55075018E5}" srcId="{52B4F21F-7DE2-4478-8354-A1066DEB775D}" destId="{434525C9-D882-4436-B6A4-0FD93B65AB58}" srcOrd="0" destOrd="0" parTransId="{C975CE0B-11F8-4CF8-95B3-A962CF39A726}" sibTransId="{F1788301-18DE-443B-AF27-29EE561449A3}"/>
    <dgm:cxn modelId="{E81795D9-756A-4688-8664-78793F1A6B2D}" type="presOf" srcId="{187C8576-86EC-4E54-8DD9-5D3A3A2C969F}" destId="{19451471-4FE0-47CB-B2F0-9D4A42C82374}" srcOrd="0" destOrd="0" presId="urn:microsoft.com/office/officeart/2005/8/layout/vProcess5"/>
    <dgm:cxn modelId="{0197236D-97A5-4071-A1A3-55DCCCB44B94}" type="presOf" srcId="{3E90E1CA-C835-444C-B397-37D01FD87945}" destId="{4C96BAC0-9476-40EE-BBFF-A80D5AAFB51E}" srcOrd="1" destOrd="0" presId="urn:microsoft.com/office/officeart/2005/8/layout/vProcess5"/>
    <dgm:cxn modelId="{B14DCA01-2B2A-4CF5-8A16-C31BC8DC7732}" type="presOf" srcId="{9918EF38-58C8-4A24-9DFA-8E9D45A9DC1F}" destId="{E7153B6F-184F-4288-B2BD-53C26A38C8A8}" srcOrd="0" destOrd="0" presId="urn:microsoft.com/office/officeart/2005/8/layout/vProcess5"/>
    <dgm:cxn modelId="{C8B348CA-3FEF-40E3-9D80-C61491CA6AA3}" srcId="{52B4F21F-7DE2-4478-8354-A1066DEB775D}" destId="{3E90E1CA-C835-444C-B397-37D01FD87945}" srcOrd="1" destOrd="0" parTransId="{87D3A6D0-ECA7-41B2-B43A-D841D8F8532B}" sibTransId="{9918EF38-58C8-4A24-9DFA-8E9D45A9DC1F}"/>
    <dgm:cxn modelId="{128BE0B1-4234-478D-91C9-7D5446761986}" type="presOf" srcId="{52B4F21F-7DE2-4478-8354-A1066DEB775D}" destId="{48225749-F8C2-48F0-9279-3A6640DD331A}" srcOrd="0" destOrd="0" presId="urn:microsoft.com/office/officeart/2005/8/layout/vProcess5"/>
    <dgm:cxn modelId="{F97C8CE9-442F-42CC-8FDC-3578E6B506F7}" type="presOf" srcId="{3E90E1CA-C835-444C-B397-37D01FD87945}" destId="{1BC6016D-864F-402D-8069-FDCCA1F7B23F}" srcOrd="0" destOrd="0" presId="urn:microsoft.com/office/officeart/2005/8/layout/vProcess5"/>
    <dgm:cxn modelId="{A00E1E2E-FA72-4060-BBC7-4D569184620F}" type="presOf" srcId="{187C8576-86EC-4E54-8DD9-5D3A3A2C969F}" destId="{F9DB7591-0379-4CA5-B859-9AB639D5F7DC}" srcOrd="1" destOrd="0" presId="urn:microsoft.com/office/officeart/2005/8/layout/vProcess5"/>
    <dgm:cxn modelId="{0D1EF96A-D5F3-4BB5-BE1A-806957DE3694}" type="presOf" srcId="{2F5B8DB9-9BF7-4ED2-A6FB-C7D9D2BB200D}" destId="{5C3A67F2-6796-4A27-9B92-DDA6A3BBAF78}" srcOrd="1" destOrd="0" presId="urn:microsoft.com/office/officeart/2005/8/layout/vProcess5"/>
    <dgm:cxn modelId="{95CC80B9-2076-43DA-982C-ED1B8DBD2808}" type="presOf" srcId="{D5E2F53B-B142-4015-948E-92DA592724CB}" destId="{A5F81533-8A68-46A1-B629-E8996AF85F76}" srcOrd="0" destOrd="0" presId="urn:microsoft.com/office/officeart/2005/8/layout/vProcess5"/>
    <dgm:cxn modelId="{6DCCC279-31CE-4AA7-BFD7-69C93326BD48}" type="presOf" srcId="{2F5B8DB9-9BF7-4ED2-A6FB-C7D9D2BB200D}" destId="{EB5192D7-5E0E-4DF7-B277-01691D51B1BA}" srcOrd="0" destOrd="0" presId="urn:microsoft.com/office/officeart/2005/8/layout/vProcess5"/>
    <dgm:cxn modelId="{FFCB0138-B7DD-4097-A399-C24F6ED0AECE}" type="presOf" srcId="{F1788301-18DE-443B-AF27-29EE561449A3}" destId="{5E325FF0-918B-4B92-9AD1-54ACC9F28AEC}" srcOrd="0" destOrd="0" presId="urn:microsoft.com/office/officeart/2005/8/layout/vProcess5"/>
    <dgm:cxn modelId="{1FB7EEC1-AA01-45B5-9625-F25C5145E1B4}" type="presOf" srcId="{434525C9-D882-4436-B6A4-0FD93B65AB58}" destId="{932D2507-DE94-4020-A1CE-50D6ED03B7A0}" srcOrd="1" destOrd="0" presId="urn:microsoft.com/office/officeart/2005/8/layout/vProcess5"/>
    <dgm:cxn modelId="{E9153678-6416-4741-AECB-40A648357E76}" type="presOf" srcId="{434525C9-D882-4436-B6A4-0FD93B65AB58}" destId="{AD9618FD-8055-4F58-B025-B795413FE52A}" srcOrd="0" destOrd="0" presId="urn:microsoft.com/office/officeart/2005/8/layout/vProcess5"/>
    <dgm:cxn modelId="{9BC802FA-F5F3-4985-A66A-FB8FB01F631F}" type="presParOf" srcId="{48225749-F8C2-48F0-9279-3A6640DD331A}" destId="{D7E6ABAF-C74F-4DC3-83FC-C2FBB52B6B04}" srcOrd="0" destOrd="0" presId="urn:microsoft.com/office/officeart/2005/8/layout/vProcess5"/>
    <dgm:cxn modelId="{288AC202-8EB8-468D-919B-538E1A1BB4A3}" type="presParOf" srcId="{48225749-F8C2-48F0-9279-3A6640DD331A}" destId="{AD9618FD-8055-4F58-B025-B795413FE52A}" srcOrd="1" destOrd="0" presId="urn:microsoft.com/office/officeart/2005/8/layout/vProcess5"/>
    <dgm:cxn modelId="{BD21DA01-4AF5-4723-A7D7-EF5C59DAC472}" type="presParOf" srcId="{48225749-F8C2-48F0-9279-3A6640DD331A}" destId="{1BC6016D-864F-402D-8069-FDCCA1F7B23F}" srcOrd="2" destOrd="0" presId="urn:microsoft.com/office/officeart/2005/8/layout/vProcess5"/>
    <dgm:cxn modelId="{35AF59A3-503E-4767-9E1C-5EB8E3607F50}" type="presParOf" srcId="{48225749-F8C2-48F0-9279-3A6640DD331A}" destId="{EB5192D7-5E0E-4DF7-B277-01691D51B1BA}" srcOrd="3" destOrd="0" presId="urn:microsoft.com/office/officeart/2005/8/layout/vProcess5"/>
    <dgm:cxn modelId="{402850A4-368A-4F81-B287-910D5EE6686F}" type="presParOf" srcId="{48225749-F8C2-48F0-9279-3A6640DD331A}" destId="{19451471-4FE0-47CB-B2F0-9D4A42C82374}" srcOrd="4" destOrd="0" presId="urn:microsoft.com/office/officeart/2005/8/layout/vProcess5"/>
    <dgm:cxn modelId="{51320649-189B-4FF5-B408-3603BD8A8EED}" type="presParOf" srcId="{48225749-F8C2-48F0-9279-3A6640DD331A}" destId="{5E325FF0-918B-4B92-9AD1-54ACC9F28AEC}" srcOrd="5" destOrd="0" presId="urn:microsoft.com/office/officeart/2005/8/layout/vProcess5"/>
    <dgm:cxn modelId="{A6F4F536-4541-458C-B215-615E505768F2}" type="presParOf" srcId="{48225749-F8C2-48F0-9279-3A6640DD331A}" destId="{E7153B6F-184F-4288-B2BD-53C26A38C8A8}" srcOrd="6" destOrd="0" presId="urn:microsoft.com/office/officeart/2005/8/layout/vProcess5"/>
    <dgm:cxn modelId="{0614FB5F-F528-41C1-9FAE-E8A9DC02890F}" type="presParOf" srcId="{48225749-F8C2-48F0-9279-3A6640DD331A}" destId="{A5F81533-8A68-46A1-B629-E8996AF85F76}" srcOrd="7" destOrd="0" presId="urn:microsoft.com/office/officeart/2005/8/layout/vProcess5"/>
    <dgm:cxn modelId="{B20616B7-8BC5-40FB-8812-29C804510323}" type="presParOf" srcId="{48225749-F8C2-48F0-9279-3A6640DD331A}" destId="{932D2507-DE94-4020-A1CE-50D6ED03B7A0}" srcOrd="8" destOrd="0" presId="urn:microsoft.com/office/officeart/2005/8/layout/vProcess5"/>
    <dgm:cxn modelId="{BC6BAC93-CAB1-4B79-B158-B410E4ABDF02}" type="presParOf" srcId="{48225749-F8C2-48F0-9279-3A6640DD331A}" destId="{4C96BAC0-9476-40EE-BBFF-A80D5AAFB51E}" srcOrd="9" destOrd="0" presId="urn:microsoft.com/office/officeart/2005/8/layout/vProcess5"/>
    <dgm:cxn modelId="{97EF9745-AD17-46E2-8758-DDC88A03AB3D}" type="presParOf" srcId="{48225749-F8C2-48F0-9279-3A6640DD331A}" destId="{5C3A67F2-6796-4A27-9B92-DDA6A3BBAF78}" srcOrd="10" destOrd="0" presId="urn:microsoft.com/office/officeart/2005/8/layout/vProcess5"/>
    <dgm:cxn modelId="{8C4836C6-30E6-4BCE-A707-0D02F4B3B495}" type="presParOf" srcId="{48225749-F8C2-48F0-9279-3A6640DD331A}" destId="{F9DB7591-0379-4CA5-B859-9AB639D5F7D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3B2C6F-678D-4B9D-8421-F09D9B637E61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CF1EBC-7296-47D9-AE8B-3021B2482DB1}">
      <dgm:prSet phldrT="[Text]"/>
      <dgm:spPr/>
      <dgm:t>
        <a:bodyPr/>
        <a:lstStyle/>
        <a:p>
          <a:r>
            <a:rPr lang="ru-RU" dirty="0" smtClean="0"/>
            <a:t>Привлечение внимания</a:t>
          </a:r>
          <a:endParaRPr lang="en-GB" dirty="0"/>
        </a:p>
      </dgm:t>
    </dgm:pt>
    <dgm:pt modelId="{EC6CE21C-3D2F-404D-8B59-08745B3E10F5}" type="parTrans" cxnId="{569133A9-3CE6-47C5-BA46-563F02B69AF3}">
      <dgm:prSet/>
      <dgm:spPr/>
      <dgm:t>
        <a:bodyPr/>
        <a:lstStyle/>
        <a:p>
          <a:endParaRPr lang="en-GB"/>
        </a:p>
      </dgm:t>
    </dgm:pt>
    <dgm:pt modelId="{4BF19761-3DDF-4D11-9D01-0D7A98C085A9}" type="sibTrans" cxnId="{569133A9-3CE6-47C5-BA46-563F02B69AF3}">
      <dgm:prSet/>
      <dgm:spPr/>
      <dgm:t>
        <a:bodyPr/>
        <a:lstStyle/>
        <a:p>
          <a:endParaRPr lang="en-GB"/>
        </a:p>
      </dgm:t>
    </dgm:pt>
    <dgm:pt modelId="{D6E87D7C-9484-4B7F-9CB6-2922690F38DF}">
      <dgm:prSet phldrT="[Text]"/>
      <dgm:spPr/>
      <dgm:t>
        <a:bodyPr/>
        <a:lstStyle/>
        <a:p>
          <a:r>
            <a:rPr lang="ru-RU" dirty="0" smtClean="0"/>
            <a:t>Избегание нежелательного</a:t>
          </a:r>
          <a:endParaRPr lang="en-GB" dirty="0"/>
        </a:p>
      </dgm:t>
    </dgm:pt>
    <dgm:pt modelId="{F9B5179D-799A-40AB-8F8F-537CB45E2936}" type="parTrans" cxnId="{5492430E-63E9-42CE-9E84-194F2A3DF466}">
      <dgm:prSet/>
      <dgm:spPr/>
      <dgm:t>
        <a:bodyPr/>
        <a:lstStyle/>
        <a:p>
          <a:endParaRPr lang="en-GB"/>
        </a:p>
      </dgm:t>
    </dgm:pt>
    <dgm:pt modelId="{2B58C82C-0AE9-43DC-8BCE-F45FBA3AA2D6}" type="sibTrans" cxnId="{5492430E-63E9-42CE-9E84-194F2A3DF466}">
      <dgm:prSet/>
      <dgm:spPr/>
      <dgm:t>
        <a:bodyPr/>
        <a:lstStyle/>
        <a:p>
          <a:endParaRPr lang="en-GB"/>
        </a:p>
      </dgm:t>
    </dgm:pt>
    <dgm:pt modelId="{0976D935-9CDB-4F84-B6AD-8922A810F604}" type="pres">
      <dgm:prSet presAssocID="{AA3B2C6F-678D-4B9D-8421-F09D9B637E61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D3246C9-29AE-4E1D-9391-C9512F2EF665}" type="pres">
      <dgm:prSet presAssocID="{AA3B2C6F-678D-4B9D-8421-F09D9B637E61}" presName="Background" presStyleLbl="bgImgPlace1" presStyleIdx="0" presStyleCnt="1"/>
      <dgm:spPr/>
    </dgm:pt>
    <dgm:pt modelId="{1D753454-34F2-419E-82C4-6D350FBFA779}" type="pres">
      <dgm:prSet presAssocID="{AA3B2C6F-678D-4B9D-8421-F09D9B637E61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619DB1B-5AF3-47D5-AE7B-7044B87B8E6B}" type="pres">
      <dgm:prSet presAssocID="{AA3B2C6F-678D-4B9D-8421-F09D9B637E61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8E4DC0-6223-435A-B2EA-DDA568209831}" type="pres">
      <dgm:prSet presAssocID="{AA3B2C6F-678D-4B9D-8421-F09D9B637E61}" presName="Plus" presStyleLbl="alignNode1" presStyleIdx="0" presStyleCnt="2"/>
      <dgm:spPr/>
    </dgm:pt>
    <dgm:pt modelId="{D46CB628-4725-4085-8482-C757C893ACA4}" type="pres">
      <dgm:prSet presAssocID="{AA3B2C6F-678D-4B9D-8421-F09D9B637E61}" presName="Minus" presStyleLbl="alignNode1" presStyleIdx="1" presStyleCnt="2"/>
      <dgm:spPr/>
    </dgm:pt>
    <dgm:pt modelId="{07C13F28-860C-4F2A-933B-98242CCB96DF}" type="pres">
      <dgm:prSet presAssocID="{AA3B2C6F-678D-4B9D-8421-F09D9B637E61}" presName="Divider" presStyleLbl="parChTrans1D1" presStyleIdx="0" presStyleCnt="1"/>
      <dgm:spPr/>
    </dgm:pt>
  </dgm:ptLst>
  <dgm:cxnLst>
    <dgm:cxn modelId="{CBD56242-79C0-4A69-9962-2B0B7B4F3178}" type="presOf" srcId="{AA3B2C6F-678D-4B9D-8421-F09D9B637E61}" destId="{0976D935-9CDB-4F84-B6AD-8922A810F604}" srcOrd="0" destOrd="0" presId="urn:microsoft.com/office/officeart/2009/3/layout/PlusandMinus"/>
    <dgm:cxn modelId="{569133A9-3CE6-47C5-BA46-563F02B69AF3}" srcId="{AA3B2C6F-678D-4B9D-8421-F09D9B637E61}" destId="{3ECF1EBC-7296-47D9-AE8B-3021B2482DB1}" srcOrd="0" destOrd="0" parTransId="{EC6CE21C-3D2F-404D-8B59-08745B3E10F5}" sibTransId="{4BF19761-3DDF-4D11-9D01-0D7A98C085A9}"/>
    <dgm:cxn modelId="{C9B0CDB9-AE72-4152-9613-462E7985A3BE}" type="presOf" srcId="{D6E87D7C-9484-4B7F-9CB6-2922690F38DF}" destId="{E619DB1B-5AF3-47D5-AE7B-7044B87B8E6B}" srcOrd="0" destOrd="0" presId="urn:microsoft.com/office/officeart/2009/3/layout/PlusandMinus"/>
    <dgm:cxn modelId="{A0EE2956-4839-4F42-86AD-839B6E365680}" type="presOf" srcId="{3ECF1EBC-7296-47D9-AE8B-3021B2482DB1}" destId="{1D753454-34F2-419E-82C4-6D350FBFA779}" srcOrd="0" destOrd="0" presId="urn:microsoft.com/office/officeart/2009/3/layout/PlusandMinus"/>
    <dgm:cxn modelId="{5492430E-63E9-42CE-9E84-194F2A3DF466}" srcId="{AA3B2C6F-678D-4B9D-8421-F09D9B637E61}" destId="{D6E87D7C-9484-4B7F-9CB6-2922690F38DF}" srcOrd="1" destOrd="0" parTransId="{F9B5179D-799A-40AB-8F8F-537CB45E2936}" sibTransId="{2B58C82C-0AE9-43DC-8BCE-F45FBA3AA2D6}"/>
    <dgm:cxn modelId="{1972D75E-53C0-4A78-8638-4F4CF8B899CA}" type="presParOf" srcId="{0976D935-9CDB-4F84-B6AD-8922A810F604}" destId="{2D3246C9-29AE-4E1D-9391-C9512F2EF665}" srcOrd="0" destOrd="0" presId="urn:microsoft.com/office/officeart/2009/3/layout/PlusandMinus"/>
    <dgm:cxn modelId="{2F45C986-37A1-40A1-BDC8-D6FE8531D702}" type="presParOf" srcId="{0976D935-9CDB-4F84-B6AD-8922A810F604}" destId="{1D753454-34F2-419E-82C4-6D350FBFA779}" srcOrd="1" destOrd="0" presId="urn:microsoft.com/office/officeart/2009/3/layout/PlusandMinus"/>
    <dgm:cxn modelId="{84C37843-6621-4977-860E-AA792370F070}" type="presParOf" srcId="{0976D935-9CDB-4F84-B6AD-8922A810F604}" destId="{E619DB1B-5AF3-47D5-AE7B-7044B87B8E6B}" srcOrd="2" destOrd="0" presId="urn:microsoft.com/office/officeart/2009/3/layout/PlusandMinus"/>
    <dgm:cxn modelId="{C4E05918-D9B8-44E9-8D0A-39A109ECD8C5}" type="presParOf" srcId="{0976D935-9CDB-4F84-B6AD-8922A810F604}" destId="{C38E4DC0-6223-435A-B2EA-DDA568209831}" srcOrd="3" destOrd="0" presId="urn:microsoft.com/office/officeart/2009/3/layout/PlusandMinus"/>
    <dgm:cxn modelId="{D7379D14-E226-4FD6-A3EB-5954F951C82F}" type="presParOf" srcId="{0976D935-9CDB-4F84-B6AD-8922A810F604}" destId="{D46CB628-4725-4085-8482-C757C893ACA4}" srcOrd="4" destOrd="0" presId="urn:microsoft.com/office/officeart/2009/3/layout/PlusandMinus"/>
    <dgm:cxn modelId="{635F8D53-9AB0-4F36-AD7F-EA91A052B5BE}" type="presParOf" srcId="{0976D935-9CDB-4F84-B6AD-8922A810F604}" destId="{07C13F28-860C-4F2A-933B-98242CCB96D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F0210E-9A82-4F7E-9B3F-5279466EDBE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554EE7-69B7-4238-881D-F8595D40BEC6}">
      <dgm:prSet phldrT="[Text]"/>
      <dgm:spPr/>
      <dgm:t>
        <a:bodyPr/>
        <a:lstStyle/>
        <a:p>
          <a:r>
            <a:rPr lang="ru-RU" dirty="0" smtClean="0"/>
            <a:t>Биогенетическое</a:t>
          </a:r>
          <a:endParaRPr lang="en-GB" dirty="0"/>
        </a:p>
      </dgm:t>
    </dgm:pt>
    <dgm:pt modelId="{520964C1-D0D1-48FB-BBB7-CC8FE4D4A8A8}" type="parTrans" cxnId="{9DEEBE6E-13E8-4FAA-B651-D5026868FEB2}">
      <dgm:prSet/>
      <dgm:spPr/>
      <dgm:t>
        <a:bodyPr/>
        <a:lstStyle/>
        <a:p>
          <a:endParaRPr lang="en-GB"/>
        </a:p>
      </dgm:t>
    </dgm:pt>
    <dgm:pt modelId="{2A5C0757-BE80-424F-80AC-12348016B31E}" type="sibTrans" cxnId="{9DEEBE6E-13E8-4FAA-B651-D5026868FEB2}">
      <dgm:prSet/>
      <dgm:spPr/>
      <dgm:t>
        <a:bodyPr/>
        <a:lstStyle/>
        <a:p>
          <a:endParaRPr lang="en-GB"/>
        </a:p>
      </dgm:t>
    </dgm:pt>
    <dgm:pt modelId="{E8190B25-6CB8-493C-928A-C2DAB9A0394A}">
      <dgm:prSet phldrT="[Text]"/>
      <dgm:spPr/>
      <dgm:t>
        <a:bodyPr/>
        <a:lstStyle/>
        <a:p>
          <a:r>
            <a:rPr lang="ru-RU" dirty="0" smtClean="0"/>
            <a:t>Нервная система, ослабленная органическим процессом</a:t>
          </a:r>
          <a:endParaRPr lang="en-GB" dirty="0"/>
        </a:p>
      </dgm:t>
    </dgm:pt>
    <dgm:pt modelId="{0F9BE206-6035-445D-8147-7402C88CF516}" type="parTrans" cxnId="{E1191439-15C2-4FCE-960F-CEADDF744772}">
      <dgm:prSet/>
      <dgm:spPr/>
      <dgm:t>
        <a:bodyPr/>
        <a:lstStyle/>
        <a:p>
          <a:endParaRPr lang="en-GB"/>
        </a:p>
      </dgm:t>
    </dgm:pt>
    <dgm:pt modelId="{8BBB939B-B26C-45CC-A1D2-902CDEA84860}" type="sibTrans" cxnId="{E1191439-15C2-4FCE-960F-CEADDF744772}">
      <dgm:prSet/>
      <dgm:spPr/>
      <dgm:t>
        <a:bodyPr/>
        <a:lstStyle/>
        <a:p>
          <a:endParaRPr lang="en-GB"/>
        </a:p>
      </dgm:t>
    </dgm:pt>
    <dgm:pt modelId="{87B427CC-75FF-471F-8AD3-344A04F65E9D}">
      <dgm:prSet phldrT="[Text]"/>
      <dgm:spPr/>
      <dgm:t>
        <a:bodyPr/>
        <a:lstStyle/>
        <a:p>
          <a:r>
            <a:rPr lang="ru-RU" dirty="0" smtClean="0"/>
            <a:t>Социальное</a:t>
          </a:r>
          <a:endParaRPr lang="en-GB" dirty="0"/>
        </a:p>
      </dgm:t>
    </dgm:pt>
    <dgm:pt modelId="{31AB1163-1F87-464D-A686-E146B06B6AE8}" type="parTrans" cxnId="{AF09F25F-50E4-470F-8B7B-FBF013947DF6}">
      <dgm:prSet/>
      <dgm:spPr/>
      <dgm:t>
        <a:bodyPr/>
        <a:lstStyle/>
        <a:p>
          <a:endParaRPr lang="en-GB"/>
        </a:p>
      </dgm:t>
    </dgm:pt>
    <dgm:pt modelId="{A3395851-20DA-46C8-A51A-BE4C1FFDAB06}" type="sibTrans" cxnId="{AF09F25F-50E4-470F-8B7B-FBF013947DF6}">
      <dgm:prSet/>
      <dgm:spPr/>
      <dgm:t>
        <a:bodyPr/>
        <a:lstStyle/>
        <a:p>
          <a:endParaRPr lang="en-GB"/>
        </a:p>
      </dgm:t>
    </dgm:pt>
    <dgm:pt modelId="{E9E9CC40-F54C-4886-B42C-415A9892595A}">
      <dgm:prSet phldrT="[Text]"/>
      <dgm:spPr/>
      <dgm:t>
        <a:bodyPr/>
        <a:lstStyle/>
        <a:p>
          <a:r>
            <a:rPr lang="ru-RU" dirty="0" smtClean="0"/>
            <a:t>Сдерживаемая возбудимость</a:t>
          </a:r>
          <a:endParaRPr lang="en-GB" dirty="0"/>
        </a:p>
      </dgm:t>
    </dgm:pt>
    <dgm:pt modelId="{ACF3045B-2606-4101-8336-A93E48500BA1}" type="parTrans" cxnId="{E231EC87-9B49-4416-8C25-5A986021444C}">
      <dgm:prSet/>
      <dgm:spPr/>
      <dgm:t>
        <a:bodyPr/>
        <a:lstStyle/>
        <a:p>
          <a:endParaRPr lang="en-GB"/>
        </a:p>
      </dgm:t>
    </dgm:pt>
    <dgm:pt modelId="{1B87892D-3528-4F72-A90D-54F778A2571A}" type="sibTrans" cxnId="{E231EC87-9B49-4416-8C25-5A986021444C}">
      <dgm:prSet/>
      <dgm:spPr/>
      <dgm:t>
        <a:bodyPr/>
        <a:lstStyle/>
        <a:p>
          <a:endParaRPr lang="en-GB"/>
        </a:p>
      </dgm:t>
    </dgm:pt>
    <dgm:pt modelId="{365C63E9-1ACF-4F85-BAFE-00DA70279774}">
      <dgm:prSet phldrT="[Text]" phldr="1"/>
      <dgm:spPr/>
      <dgm:t>
        <a:bodyPr/>
        <a:lstStyle/>
        <a:p>
          <a:endParaRPr lang="en-GB"/>
        </a:p>
      </dgm:t>
    </dgm:pt>
    <dgm:pt modelId="{6C7771E8-A260-4BB4-B2B9-3005E07C58DA}" type="parTrans" cxnId="{6B45975A-47BA-429A-8829-0911B96D4F6C}">
      <dgm:prSet/>
      <dgm:spPr/>
      <dgm:t>
        <a:bodyPr/>
        <a:lstStyle/>
        <a:p>
          <a:endParaRPr lang="en-GB"/>
        </a:p>
      </dgm:t>
    </dgm:pt>
    <dgm:pt modelId="{8A9D2011-2DB2-4638-8B1F-FB94B36D0682}" type="sibTrans" cxnId="{6B45975A-47BA-429A-8829-0911B96D4F6C}">
      <dgm:prSet/>
      <dgm:spPr/>
      <dgm:t>
        <a:bodyPr/>
        <a:lstStyle/>
        <a:p>
          <a:endParaRPr lang="en-GB"/>
        </a:p>
      </dgm:t>
    </dgm:pt>
    <dgm:pt modelId="{4D91225B-42FF-4689-9BE3-69861C9EEA2B}">
      <dgm:prSet phldrT="[Text]"/>
      <dgm:spPr/>
      <dgm:t>
        <a:bodyPr/>
        <a:lstStyle/>
        <a:p>
          <a:r>
            <a:rPr lang="ru-RU" dirty="0" smtClean="0"/>
            <a:t>Возбуждение </a:t>
          </a:r>
          <a:endParaRPr lang="en-GB" dirty="0"/>
        </a:p>
      </dgm:t>
    </dgm:pt>
    <dgm:pt modelId="{978AD692-7B51-4D70-9E53-4A002A171F0F}" type="parTrans" cxnId="{28977FC6-3204-4670-8C73-ADC03096EFDB}">
      <dgm:prSet/>
      <dgm:spPr/>
      <dgm:t>
        <a:bodyPr/>
        <a:lstStyle/>
        <a:p>
          <a:endParaRPr lang="en-GB"/>
        </a:p>
      </dgm:t>
    </dgm:pt>
    <dgm:pt modelId="{0072AB45-E9E3-44CA-8DC4-7ED197EE7AD2}" type="sibTrans" cxnId="{28977FC6-3204-4670-8C73-ADC03096EFDB}">
      <dgm:prSet/>
      <dgm:spPr/>
      <dgm:t>
        <a:bodyPr/>
        <a:lstStyle/>
        <a:p>
          <a:endParaRPr lang="en-GB"/>
        </a:p>
      </dgm:t>
    </dgm:pt>
    <dgm:pt modelId="{42172529-5028-489F-AD79-4AFEDB69DF75}">
      <dgm:prSet phldrT="[Text]"/>
      <dgm:spPr/>
      <dgm:t>
        <a:bodyPr/>
        <a:lstStyle/>
        <a:p>
          <a:r>
            <a:rPr lang="ru-RU" dirty="0" smtClean="0"/>
            <a:t>Раздражение</a:t>
          </a:r>
          <a:endParaRPr lang="en-GB" dirty="0"/>
        </a:p>
      </dgm:t>
    </dgm:pt>
    <dgm:pt modelId="{57A53587-ABB8-4922-B945-28D9F435715A}" type="parTrans" cxnId="{896EBC3C-AFB9-412E-A8E6-49358130B313}">
      <dgm:prSet/>
      <dgm:spPr/>
      <dgm:t>
        <a:bodyPr/>
        <a:lstStyle/>
        <a:p>
          <a:endParaRPr lang="en-GB"/>
        </a:p>
      </dgm:t>
    </dgm:pt>
    <dgm:pt modelId="{EDD1DC27-8AAC-40A1-9E57-AE677FC154E1}" type="sibTrans" cxnId="{896EBC3C-AFB9-412E-A8E6-49358130B313}">
      <dgm:prSet/>
      <dgm:spPr/>
      <dgm:t>
        <a:bodyPr/>
        <a:lstStyle/>
        <a:p>
          <a:endParaRPr lang="en-GB"/>
        </a:p>
      </dgm:t>
    </dgm:pt>
    <dgm:pt modelId="{B0FBBAA7-B022-4102-97CA-0531B7FE7C48}">
      <dgm:prSet phldrT="[Text]"/>
      <dgm:spPr/>
      <dgm:t>
        <a:bodyPr/>
        <a:lstStyle/>
        <a:p>
          <a:r>
            <a:rPr lang="ru-RU" dirty="0" smtClean="0"/>
            <a:t>Разрядка</a:t>
          </a:r>
          <a:endParaRPr lang="en-GB" dirty="0"/>
        </a:p>
      </dgm:t>
    </dgm:pt>
    <dgm:pt modelId="{8B0004A7-D040-4DB9-BDEA-A7EC04D0B81E}" type="parTrans" cxnId="{59E83698-5484-46F4-AA7A-04AC95F4E385}">
      <dgm:prSet/>
      <dgm:spPr/>
      <dgm:t>
        <a:bodyPr/>
        <a:lstStyle/>
        <a:p>
          <a:endParaRPr lang="en-GB"/>
        </a:p>
      </dgm:t>
    </dgm:pt>
    <dgm:pt modelId="{7AF023FE-6B46-4C33-AB47-004BEBA938E9}" type="sibTrans" cxnId="{59E83698-5484-46F4-AA7A-04AC95F4E385}">
      <dgm:prSet/>
      <dgm:spPr/>
      <dgm:t>
        <a:bodyPr/>
        <a:lstStyle/>
        <a:p>
          <a:endParaRPr lang="en-GB"/>
        </a:p>
      </dgm:t>
    </dgm:pt>
    <dgm:pt modelId="{A5832210-940A-4565-8B72-2F9F59E81065}">
      <dgm:prSet phldrT="[Text]"/>
      <dgm:spPr/>
      <dgm:t>
        <a:bodyPr/>
        <a:lstStyle/>
        <a:p>
          <a:r>
            <a:rPr lang="ru-RU" dirty="0" smtClean="0"/>
            <a:t>Жесткость воспитания</a:t>
          </a:r>
          <a:endParaRPr lang="en-GB" dirty="0"/>
        </a:p>
      </dgm:t>
    </dgm:pt>
    <dgm:pt modelId="{B0C3B049-2B17-47C4-88D6-B3A910032C63}" type="parTrans" cxnId="{4D05B760-9111-4559-8599-00AE590F9BD5}">
      <dgm:prSet/>
      <dgm:spPr/>
      <dgm:t>
        <a:bodyPr/>
        <a:lstStyle/>
        <a:p>
          <a:endParaRPr lang="en-GB"/>
        </a:p>
      </dgm:t>
    </dgm:pt>
    <dgm:pt modelId="{DB5E3E21-6302-4EF0-B3E2-CDF4B5D8908E}" type="sibTrans" cxnId="{4D05B760-9111-4559-8599-00AE590F9BD5}">
      <dgm:prSet/>
      <dgm:spPr/>
      <dgm:t>
        <a:bodyPr/>
        <a:lstStyle/>
        <a:p>
          <a:endParaRPr lang="en-GB"/>
        </a:p>
      </dgm:t>
    </dgm:pt>
    <dgm:pt modelId="{511A1E22-D2D3-482D-961F-93A1EFE24B58}" type="pres">
      <dgm:prSet presAssocID="{3EF0210E-9A82-4F7E-9B3F-5279466EDBE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10253AB-F2F1-478C-8060-B7E63CCF5C26}" type="pres">
      <dgm:prSet presAssocID="{00554EE7-69B7-4238-881D-F8595D40BEC6}" presName="linNode" presStyleCnt="0"/>
      <dgm:spPr/>
    </dgm:pt>
    <dgm:pt modelId="{5E2DB34A-FA34-4D46-B147-44CBEAF464BF}" type="pres">
      <dgm:prSet presAssocID="{00554EE7-69B7-4238-881D-F8595D40BEC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B303AF0-3295-4BF6-8E28-11F5023C32AF}" type="pres">
      <dgm:prSet presAssocID="{00554EE7-69B7-4238-881D-F8595D40BEC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4596175-4EFE-48D0-981B-CF1C1DC69A49}" type="pres">
      <dgm:prSet presAssocID="{2A5C0757-BE80-424F-80AC-12348016B31E}" presName="spacing" presStyleCnt="0"/>
      <dgm:spPr/>
    </dgm:pt>
    <dgm:pt modelId="{17E260B1-D861-41E4-86E6-0395204E9ECF}" type="pres">
      <dgm:prSet presAssocID="{87B427CC-75FF-471F-8AD3-344A04F65E9D}" presName="linNode" presStyleCnt="0"/>
      <dgm:spPr/>
    </dgm:pt>
    <dgm:pt modelId="{84F31474-EE3A-40E0-8DF2-9C3B02F4D012}" type="pres">
      <dgm:prSet presAssocID="{87B427CC-75FF-471F-8AD3-344A04F65E9D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10371C-5570-4B56-A042-53EB6DA94FF0}" type="pres">
      <dgm:prSet presAssocID="{87B427CC-75FF-471F-8AD3-344A04F65E9D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F41C857-EEE6-498B-8A0A-C1A7797B212F}" type="presOf" srcId="{B0FBBAA7-B022-4102-97CA-0531B7FE7C48}" destId="{8310371C-5570-4B56-A042-53EB6DA94FF0}" srcOrd="0" destOrd="1" presId="urn:microsoft.com/office/officeart/2005/8/layout/vList6"/>
    <dgm:cxn modelId="{59E83698-5484-46F4-AA7A-04AC95F4E385}" srcId="{87B427CC-75FF-471F-8AD3-344A04F65E9D}" destId="{B0FBBAA7-B022-4102-97CA-0531B7FE7C48}" srcOrd="1" destOrd="0" parTransId="{8B0004A7-D040-4DB9-BDEA-A7EC04D0B81E}" sibTransId="{7AF023FE-6B46-4C33-AB47-004BEBA938E9}"/>
    <dgm:cxn modelId="{11DC735C-A191-47AF-842B-B04C65D17295}" type="presOf" srcId="{87B427CC-75FF-471F-8AD3-344A04F65E9D}" destId="{84F31474-EE3A-40E0-8DF2-9C3B02F4D012}" srcOrd="0" destOrd="0" presId="urn:microsoft.com/office/officeart/2005/8/layout/vList6"/>
    <dgm:cxn modelId="{AF09F25F-50E4-470F-8B7B-FBF013947DF6}" srcId="{3EF0210E-9A82-4F7E-9B3F-5279466EDBE3}" destId="{87B427CC-75FF-471F-8AD3-344A04F65E9D}" srcOrd="1" destOrd="0" parTransId="{31AB1163-1F87-464D-A686-E146B06B6AE8}" sibTransId="{A3395851-20DA-46C8-A51A-BE4C1FFDAB06}"/>
    <dgm:cxn modelId="{28977FC6-3204-4670-8C73-ADC03096EFDB}" srcId="{00554EE7-69B7-4238-881D-F8595D40BEC6}" destId="{4D91225B-42FF-4689-9BE3-69861C9EEA2B}" srcOrd="1" destOrd="0" parTransId="{978AD692-7B51-4D70-9E53-4A002A171F0F}" sibTransId="{0072AB45-E9E3-44CA-8DC4-7ED197EE7AD2}"/>
    <dgm:cxn modelId="{68751C05-0981-461A-AAFE-A6FB65B9BD6F}" type="presOf" srcId="{A5832210-940A-4565-8B72-2F9F59E81065}" destId="{8310371C-5570-4B56-A042-53EB6DA94FF0}" srcOrd="0" destOrd="2" presId="urn:microsoft.com/office/officeart/2005/8/layout/vList6"/>
    <dgm:cxn modelId="{273F2E28-2753-4DB7-A58F-BC0841C5A524}" type="presOf" srcId="{00554EE7-69B7-4238-881D-F8595D40BEC6}" destId="{5E2DB34A-FA34-4D46-B147-44CBEAF464BF}" srcOrd="0" destOrd="0" presId="urn:microsoft.com/office/officeart/2005/8/layout/vList6"/>
    <dgm:cxn modelId="{896EBC3C-AFB9-412E-A8E6-49358130B313}" srcId="{00554EE7-69B7-4238-881D-F8595D40BEC6}" destId="{42172529-5028-489F-AD79-4AFEDB69DF75}" srcOrd="2" destOrd="0" parTransId="{57A53587-ABB8-4922-B945-28D9F435715A}" sibTransId="{EDD1DC27-8AAC-40A1-9E57-AE677FC154E1}"/>
    <dgm:cxn modelId="{66B423BA-10E4-48BF-8413-434DC1769886}" type="presOf" srcId="{365C63E9-1ACF-4F85-BAFE-00DA70279774}" destId="{8310371C-5570-4B56-A042-53EB6DA94FF0}" srcOrd="0" destOrd="3" presId="urn:microsoft.com/office/officeart/2005/8/layout/vList6"/>
    <dgm:cxn modelId="{61D2EBFF-019E-4904-88E7-0CB1A06271E2}" type="presOf" srcId="{E8190B25-6CB8-493C-928A-C2DAB9A0394A}" destId="{4B303AF0-3295-4BF6-8E28-11F5023C32AF}" srcOrd="0" destOrd="0" presId="urn:microsoft.com/office/officeart/2005/8/layout/vList6"/>
    <dgm:cxn modelId="{8D9EA7CF-8E31-46E9-B95B-185C9687909D}" type="presOf" srcId="{3EF0210E-9A82-4F7E-9B3F-5279466EDBE3}" destId="{511A1E22-D2D3-482D-961F-93A1EFE24B58}" srcOrd="0" destOrd="0" presId="urn:microsoft.com/office/officeart/2005/8/layout/vList6"/>
    <dgm:cxn modelId="{6B45975A-47BA-429A-8829-0911B96D4F6C}" srcId="{87B427CC-75FF-471F-8AD3-344A04F65E9D}" destId="{365C63E9-1ACF-4F85-BAFE-00DA70279774}" srcOrd="3" destOrd="0" parTransId="{6C7771E8-A260-4BB4-B2B9-3005E07C58DA}" sibTransId="{8A9D2011-2DB2-4638-8B1F-FB94B36D0682}"/>
    <dgm:cxn modelId="{ACDF9752-21A6-43D9-A964-ACE96B9FC5DC}" type="presOf" srcId="{42172529-5028-489F-AD79-4AFEDB69DF75}" destId="{4B303AF0-3295-4BF6-8E28-11F5023C32AF}" srcOrd="0" destOrd="2" presId="urn:microsoft.com/office/officeart/2005/8/layout/vList6"/>
    <dgm:cxn modelId="{9DEEBE6E-13E8-4FAA-B651-D5026868FEB2}" srcId="{3EF0210E-9A82-4F7E-9B3F-5279466EDBE3}" destId="{00554EE7-69B7-4238-881D-F8595D40BEC6}" srcOrd="0" destOrd="0" parTransId="{520964C1-D0D1-48FB-BBB7-CC8FE4D4A8A8}" sibTransId="{2A5C0757-BE80-424F-80AC-12348016B31E}"/>
    <dgm:cxn modelId="{4D4912AD-2177-4137-B88F-D0F14CF98C3E}" type="presOf" srcId="{E9E9CC40-F54C-4886-B42C-415A9892595A}" destId="{8310371C-5570-4B56-A042-53EB6DA94FF0}" srcOrd="0" destOrd="0" presId="urn:microsoft.com/office/officeart/2005/8/layout/vList6"/>
    <dgm:cxn modelId="{E231EC87-9B49-4416-8C25-5A986021444C}" srcId="{87B427CC-75FF-471F-8AD3-344A04F65E9D}" destId="{E9E9CC40-F54C-4886-B42C-415A9892595A}" srcOrd="0" destOrd="0" parTransId="{ACF3045B-2606-4101-8336-A93E48500BA1}" sibTransId="{1B87892D-3528-4F72-A90D-54F778A2571A}"/>
    <dgm:cxn modelId="{4D05B760-9111-4559-8599-00AE590F9BD5}" srcId="{87B427CC-75FF-471F-8AD3-344A04F65E9D}" destId="{A5832210-940A-4565-8B72-2F9F59E81065}" srcOrd="2" destOrd="0" parTransId="{B0C3B049-2B17-47C4-88D6-B3A910032C63}" sibTransId="{DB5E3E21-6302-4EF0-B3E2-CDF4B5D8908E}"/>
    <dgm:cxn modelId="{E1191439-15C2-4FCE-960F-CEADDF744772}" srcId="{00554EE7-69B7-4238-881D-F8595D40BEC6}" destId="{E8190B25-6CB8-493C-928A-C2DAB9A0394A}" srcOrd="0" destOrd="0" parTransId="{0F9BE206-6035-445D-8147-7402C88CF516}" sibTransId="{8BBB939B-B26C-45CC-A1D2-902CDEA84860}"/>
    <dgm:cxn modelId="{7EFE43D3-C5F7-4FE7-9E78-4985ACDED430}" type="presOf" srcId="{4D91225B-42FF-4689-9BE3-69861C9EEA2B}" destId="{4B303AF0-3295-4BF6-8E28-11F5023C32AF}" srcOrd="0" destOrd="1" presId="urn:microsoft.com/office/officeart/2005/8/layout/vList6"/>
    <dgm:cxn modelId="{CFD03980-9F58-4FD2-935F-404B6F532ACD}" type="presParOf" srcId="{511A1E22-D2D3-482D-961F-93A1EFE24B58}" destId="{510253AB-F2F1-478C-8060-B7E63CCF5C26}" srcOrd="0" destOrd="0" presId="urn:microsoft.com/office/officeart/2005/8/layout/vList6"/>
    <dgm:cxn modelId="{F50F99E6-1855-488C-AB48-F35B5E2742AB}" type="presParOf" srcId="{510253AB-F2F1-478C-8060-B7E63CCF5C26}" destId="{5E2DB34A-FA34-4D46-B147-44CBEAF464BF}" srcOrd="0" destOrd="0" presId="urn:microsoft.com/office/officeart/2005/8/layout/vList6"/>
    <dgm:cxn modelId="{977B3FE7-FF79-4734-9526-73AAADE4CC9D}" type="presParOf" srcId="{510253AB-F2F1-478C-8060-B7E63CCF5C26}" destId="{4B303AF0-3295-4BF6-8E28-11F5023C32AF}" srcOrd="1" destOrd="0" presId="urn:microsoft.com/office/officeart/2005/8/layout/vList6"/>
    <dgm:cxn modelId="{E24B87B4-E923-4CA3-9416-3F15DF51271F}" type="presParOf" srcId="{511A1E22-D2D3-482D-961F-93A1EFE24B58}" destId="{84596175-4EFE-48D0-981B-CF1C1DC69A49}" srcOrd="1" destOrd="0" presId="urn:microsoft.com/office/officeart/2005/8/layout/vList6"/>
    <dgm:cxn modelId="{78D698C3-8191-4DAB-A2CA-D7ED65E29955}" type="presParOf" srcId="{511A1E22-D2D3-482D-961F-93A1EFE24B58}" destId="{17E260B1-D861-41E4-86E6-0395204E9ECF}" srcOrd="2" destOrd="0" presId="urn:microsoft.com/office/officeart/2005/8/layout/vList6"/>
    <dgm:cxn modelId="{FB04894C-BCFA-4C41-A853-0D2935D25009}" type="presParOf" srcId="{17E260B1-D861-41E4-86E6-0395204E9ECF}" destId="{84F31474-EE3A-40E0-8DF2-9C3B02F4D012}" srcOrd="0" destOrd="0" presId="urn:microsoft.com/office/officeart/2005/8/layout/vList6"/>
    <dgm:cxn modelId="{B5CD1A44-5B5B-4716-A4C8-A8314D880171}" type="presParOf" srcId="{17E260B1-D861-41E4-86E6-0395204E9ECF}" destId="{8310371C-5570-4B56-A042-53EB6DA94FF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3B2C6F-678D-4B9D-8421-F09D9B637E61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CF1EBC-7296-47D9-AE8B-3021B2482DB1}">
      <dgm:prSet phldrT="[Text]"/>
      <dgm:spPr/>
      <dgm:t>
        <a:bodyPr/>
        <a:lstStyle/>
        <a:p>
          <a:r>
            <a:rPr lang="ru-RU" dirty="0" smtClean="0"/>
            <a:t>Разрядка</a:t>
          </a:r>
          <a:endParaRPr lang="en-GB" dirty="0"/>
        </a:p>
      </dgm:t>
    </dgm:pt>
    <dgm:pt modelId="{EC6CE21C-3D2F-404D-8B59-08745B3E10F5}" type="parTrans" cxnId="{569133A9-3CE6-47C5-BA46-563F02B69AF3}">
      <dgm:prSet/>
      <dgm:spPr/>
      <dgm:t>
        <a:bodyPr/>
        <a:lstStyle/>
        <a:p>
          <a:endParaRPr lang="en-GB"/>
        </a:p>
      </dgm:t>
    </dgm:pt>
    <dgm:pt modelId="{4BF19761-3DDF-4D11-9D01-0D7A98C085A9}" type="sibTrans" cxnId="{569133A9-3CE6-47C5-BA46-563F02B69AF3}">
      <dgm:prSet/>
      <dgm:spPr/>
      <dgm:t>
        <a:bodyPr/>
        <a:lstStyle/>
        <a:p>
          <a:endParaRPr lang="en-GB"/>
        </a:p>
      </dgm:t>
    </dgm:pt>
    <dgm:pt modelId="{D6E87D7C-9484-4B7F-9CB6-2922690F38DF}">
      <dgm:prSet phldrT="[Text]"/>
      <dgm:spPr/>
      <dgm:t>
        <a:bodyPr/>
        <a:lstStyle/>
        <a:p>
          <a:r>
            <a:rPr lang="ru-RU" dirty="0" smtClean="0"/>
            <a:t>Самосохранение</a:t>
          </a:r>
          <a:endParaRPr lang="en-GB" dirty="0"/>
        </a:p>
      </dgm:t>
    </dgm:pt>
    <dgm:pt modelId="{F9B5179D-799A-40AB-8F8F-537CB45E2936}" type="parTrans" cxnId="{5492430E-63E9-42CE-9E84-194F2A3DF466}">
      <dgm:prSet/>
      <dgm:spPr/>
      <dgm:t>
        <a:bodyPr/>
        <a:lstStyle/>
        <a:p>
          <a:endParaRPr lang="en-GB"/>
        </a:p>
      </dgm:t>
    </dgm:pt>
    <dgm:pt modelId="{2B58C82C-0AE9-43DC-8BCE-F45FBA3AA2D6}" type="sibTrans" cxnId="{5492430E-63E9-42CE-9E84-194F2A3DF466}">
      <dgm:prSet/>
      <dgm:spPr/>
      <dgm:t>
        <a:bodyPr/>
        <a:lstStyle/>
        <a:p>
          <a:endParaRPr lang="en-GB"/>
        </a:p>
      </dgm:t>
    </dgm:pt>
    <dgm:pt modelId="{0976D935-9CDB-4F84-B6AD-8922A810F604}" type="pres">
      <dgm:prSet presAssocID="{AA3B2C6F-678D-4B9D-8421-F09D9B637E61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D3246C9-29AE-4E1D-9391-C9512F2EF665}" type="pres">
      <dgm:prSet presAssocID="{AA3B2C6F-678D-4B9D-8421-F09D9B637E61}" presName="Background" presStyleLbl="bgImgPlace1" presStyleIdx="0" presStyleCnt="1"/>
      <dgm:spPr/>
    </dgm:pt>
    <dgm:pt modelId="{1D753454-34F2-419E-82C4-6D350FBFA779}" type="pres">
      <dgm:prSet presAssocID="{AA3B2C6F-678D-4B9D-8421-F09D9B637E61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619DB1B-5AF3-47D5-AE7B-7044B87B8E6B}" type="pres">
      <dgm:prSet presAssocID="{AA3B2C6F-678D-4B9D-8421-F09D9B637E61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8E4DC0-6223-435A-B2EA-DDA568209831}" type="pres">
      <dgm:prSet presAssocID="{AA3B2C6F-678D-4B9D-8421-F09D9B637E61}" presName="Plus" presStyleLbl="alignNode1" presStyleIdx="0" presStyleCnt="2"/>
      <dgm:spPr/>
    </dgm:pt>
    <dgm:pt modelId="{D46CB628-4725-4085-8482-C757C893ACA4}" type="pres">
      <dgm:prSet presAssocID="{AA3B2C6F-678D-4B9D-8421-F09D9B637E61}" presName="Minus" presStyleLbl="alignNode1" presStyleIdx="1" presStyleCnt="2"/>
      <dgm:spPr/>
    </dgm:pt>
    <dgm:pt modelId="{07C13F28-860C-4F2A-933B-98242CCB96DF}" type="pres">
      <dgm:prSet presAssocID="{AA3B2C6F-678D-4B9D-8421-F09D9B637E61}" presName="Divider" presStyleLbl="parChTrans1D1" presStyleIdx="0" presStyleCnt="1"/>
      <dgm:spPr/>
    </dgm:pt>
  </dgm:ptLst>
  <dgm:cxnLst>
    <dgm:cxn modelId="{569133A9-3CE6-47C5-BA46-563F02B69AF3}" srcId="{AA3B2C6F-678D-4B9D-8421-F09D9B637E61}" destId="{3ECF1EBC-7296-47D9-AE8B-3021B2482DB1}" srcOrd="0" destOrd="0" parTransId="{EC6CE21C-3D2F-404D-8B59-08745B3E10F5}" sibTransId="{4BF19761-3DDF-4D11-9D01-0D7A98C085A9}"/>
    <dgm:cxn modelId="{5492430E-63E9-42CE-9E84-194F2A3DF466}" srcId="{AA3B2C6F-678D-4B9D-8421-F09D9B637E61}" destId="{D6E87D7C-9484-4B7F-9CB6-2922690F38DF}" srcOrd="1" destOrd="0" parTransId="{F9B5179D-799A-40AB-8F8F-537CB45E2936}" sibTransId="{2B58C82C-0AE9-43DC-8BCE-F45FBA3AA2D6}"/>
    <dgm:cxn modelId="{9D97FE4B-6D8D-439A-BD4A-7360B2582D36}" type="presOf" srcId="{AA3B2C6F-678D-4B9D-8421-F09D9B637E61}" destId="{0976D935-9CDB-4F84-B6AD-8922A810F604}" srcOrd="0" destOrd="0" presId="urn:microsoft.com/office/officeart/2009/3/layout/PlusandMinus"/>
    <dgm:cxn modelId="{0A1ABD74-6B08-4077-A875-D33425F48C80}" type="presOf" srcId="{3ECF1EBC-7296-47D9-AE8B-3021B2482DB1}" destId="{1D753454-34F2-419E-82C4-6D350FBFA779}" srcOrd="0" destOrd="0" presId="urn:microsoft.com/office/officeart/2009/3/layout/PlusandMinus"/>
    <dgm:cxn modelId="{01EC8842-51C8-4887-8E85-60DDBF7F7D28}" type="presOf" srcId="{D6E87D7C-9484-4B7F-9CB6-2922690F38DF}" destId="{E619DB1B-5AF3-47D5-AE7B-7044B87B8E6B}" srcOrd="0" destOrd="0" presId="urn:microsoft.com/office/officeart/2009/3/layout/PlusandMinus"/>
    <dgm:cxn modelId="{ECB8468D-353E-409D-9C1A-6D20E763BE5B}" type="presParOf" srcId="{0976D935-9CDB-4F84-B6AD-8922A810F604}" destId="{2D3246C9-29AE-4E1D-9391-C9512F2EF665}" srcOrd="0" destOrd="0" presId="urn:microsoft.com/office/officeart/2009/3/layout/PlusandMinus"/>
    <dgm:cxn modelId="{F94AF653-5A39-49E6-85E7-73AFD8FCDCC2}" type="presParOf" srcId="{0976D935-9CDB-4F84-B6AD-8922A810F604}" destId="{1D753454-34F2-419E-82C4-6D350FBFA779}" srcOrd="1" destOrd="0" presId="urn:microsoft.com/office/officeart/2009/3/layout/PlusandMinus"/>
    <dgm:cxn modelId="{C109708D-1485-4CFC-A35E-5C749C914EEE}" type="presParOf" srcId="{0976D935-9CDB-4F84-B6AD-8922A810F604}" destId="{E619DB1B-5AF3-47D5-AE7B-7044B87B8E6B}" srcOrd="2" destOrd="0" presId="urn:microsoft.com/office/officeart/2009/3/layout/PlusandMinus"/>
    <dgm:cxn modelId="{C1EF15D9-2F1E-4FB8-A9F0-B0AF8F61DAD1}" type="presParOf" srcId="{0976D935-9CDB-4F84-B6AD-8922A810F604}" destId="{C38E4DC0-6223-435A-B2EA-DDA568209831}" srcOrd="3" destOrd="0" presId="urn:microsoft.com/office/officeart/2009/3/layout/PlusandMinus"/>
    <dgm:cxn modelId="{215595B0-3157-4388-8131-D84DA760CF18}" type="presParOf" srcId="{0976D935-9CDB-4F84-B6AD-8922A810F604}" destId="{D46CB628-4725-4085-8482-C757C893ACA4}" srcOrd="4" destOrd="0" presId="urn:microsoft.com/office/officeart/2009/3/layout/PlusandMinus"/>
    <dgm:cxn modelId="{9784F336-B5F4-4632-AD31-5279238F555B}" type="presParOf" srcId="{0976D935-9CDB-4F84-B6AD-8922A810F604}" destId="{07C13F28-860C-4F2A-933B-98242CCB96D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F0210E-9A82-4F7E-9B3F-5279466EDBE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554EE7-69B7-4238-881D-F8595D40BEC6}">
      <dgm:prSet phldrT="[Text]"/>
      <dgm:spPr/>
      <dgm:t>
        <a:bodyPr/>
        <a:lstStyle/>
        <a:p>
          <a:r>
            <a:rPr lang="ru-RU" dirty="0" smtClean="0"/>
            <a:t>Биогенетическое</a:t>
          </a:r>
          <a:endParaRPr lang="en-GB" dirty="0"/>
        </a:p>
      </dgm:t>
    </dgm:pt>
    <dgm:pt modelId="{520964C1-D0D1-48FB-BBB7-CC8FE4D4A8A8}" type="parTrans" cxnId="{9DEEBE6E-13E8-4FAA-B651-D5026868FEB2}">
      <dgm:prSet/>
      <dgm:spPr/>
      <dgm:t>
        <a:bodyPr/>
        <a:lstStyle/>
        <a:p>
          <a:endParaRPr lang="en-GB"/>
        </a:p>
      </dgm:t>
    </dgm:pt>
    <dgm:pt modelId="{2A5C0757-BE80-424F-80AC-12348016B31E}" type="sibTrans" cxnId="{9DEEBE6E-13E8-4FAA-B651-D5026868FEB2}">
      <dgm:prSet/>
      <dgm:spPr/>
      <dgm:t>
        <a:bodyPr/>
        <a:lstStyle/>
        <a:p>
          <a:endParaRPr lang="en-GB"/>
        </a:p>
      </dgm:t>
    </dgm:pt>
    <dgm:pt modelId="{E8190B25-6CB8-493C-928A-C2DAB9A0394A}">
      <dgm:prSet phldrT="[Text]"/>
      <dgm:spPr/>
      <dgm:t>
        <a:bodyPr/>
        <a:lstStyle/>
        <a:p>
          <a:r>
            <a:rPr lang="ru-RU" dirty="0" smtClean="0"/>
            <a:t>Повышенная активация коры</a:t>
          </a:r>
          <a:endParaRPr lang="en-GB" dirty="0"/>
        </a:p>
      </dgm:t>
    </dgm:pt>
    <dgm:pt modelId="{0F9BE206-6035-445D-8147-7402C88CF516}" type="parTrans" cxnId="{E1191439-15C2-4FCE-960F-CEADDF744772}">
      <dgm:prSet/>
      <dgm:spPr/>
      <dgm:t>
        <a:bodyPr/>
        <a:lstStyle/>
        <a:p>
          <a:endParaRPr lang="en-GB"/>
        </a:p>
      </dgm:t>
    </dgm:pt>
    <dgm:pt modelId="{8BBB939B-B26C-45CC-A1D2-902CDEA84860}" type="sibTrans" cxnId="{E1191439-15C2-4FCE-960F-CEADDF744772}">
      <dgm:prSet/>
      <dgm:spPr/>
      <dgm:t>
        <a:bodyPr/>
        <a:lstStyle/>
        <a:p>
          <a:endParaRPr lang="en-GB"/>
        </a:p>
      </dgm:t>
    </dgm:pt>
    <dgm:pt modelId="{87B427CC-75FF-471F-8AD3-344A04F65E9D}">
      <dgm:prSet phldrT="[Text]"/>
      <dgm:spPr/>
      <dgm:t>
        <a:bodyPr/>
        <a:lstStyle/>
        <a:p>
          <a:r>
            <a:rPr lang="ru-RU" dirty="0" smtClean="0"/>
            <a:t>Социальное</a:t>
          </a:r>
          <a:endParaRPr lang="en-GB" dirty="0"/>
        </a:p>
      </dgm:t>
    </dgm:pt>
    <dgm:pt modelId="{31AB1163-1F87-464D-A686-E146B06B6AE8}" type="parTrans" cxnId="{AF09F25F-50E4-470F-8B7B-FBF013947DF6}">
      <dgm:prSet/>
      <dgm:spPr/>
      <dgm:t>
        <a:bodyPr/>
        <a:lstStyle/>
        <a:p>
          <a:endParaRPr lang="en-GB"/>
        </a:p>
      </dgm:t>
    </dgm:pt>
    <dgm:pt modelId="{A3395851-20DA-46C8-A51A-BE4C1FFDAB06}" type="sibTrans" cxnId="{AF09F25F-50E4-470F-8B7B-FBF013947DF6}">
      <dgm:prSet/>
      <dgm:spPr/>
      <dgm:t>
        <a:bodyPr/>
        <a:lstStyle/>
        <a:p>
          <a:endParaRPr lang="en-GB"/>
        </a:p>
      </dgm:t>
    </dgm:pt>
    <dgm:pt modelId="{E9E9CC40-F54C-4886-B42C-415A9892595A}">
      <dgm:prSet phldrT="[Text]"/>
      <dgm:spPr/>
      <dgm:t>
        <a:bodyPr/>
        <a:lstStyle/>
        <a:p>
          <a:r>
            <a:rPr lang="ru-RU" dirty="0" smtClean="0"/>
            <a:t>НЕ ИМЕЮТ ПРИНЦИПИАЛЬНОГО ЗНАЧЕНИЯ</a:t>
          </a:r>
          <a:endParaRPr lang="en-GB" dirty="0"/>
        </a:p>
      </dgm:t>
    </dgm:pt>
    <dgm:pt modelId="{ACF3045B-2606-4101-8336-A93E48500BA1}" type="parTrans" cxnId="{E231EC87-9B49-4416-8C25-5A986021444C}">
      <dgm:prSet/>
      <dgm:spPr/>
      <dgm:t>
        <a:bodyPr/>
        <a:lstStyle/>
        <a:p>
          <a:endParaRPr lang="en-GB"/>
        </a:p>
      </dgm:t>
    </dgm:pt>
    <dgm:pt modelId="{1B87892D-3528-4F72-A90D-54F778A2571A}" type="sibTrans" cxnId="{E231EC87-9B49-4416-8C25-5A986021444C}">
      <dgm:prSet/>
      <dgm:spPr/>
      <dgm:t>
        <a:bodyPr/>
        <a:lstStyle/>
        <a:p>
          <a:endParaRPr lang="en-GB"/>
        </a:p>
      </dgm:t>
    </dgm:pt>
    <dgm:pt modelId="{4D91225B-42FF-4689-9BE3-69861C9EEA2B}">
      <dgm:prSet phldrT="[Text]"/>
      <dgm:spPr/>
      <dgm:t>
        <a:bodyPr/>
        <a:lstStyle/>
        <a:p>
          <a:r>
            <a:rPr lang="ru-RU" dirty="0" smtClean="0"/>
            <a:t>Отсутствие поражений психики</a:t>
          </a:r>
          <a:endParaRPr lang="en-GB" dirty="0"/>
        </a:p>
      </dgm:t>
    </dgm:pt>
    <dgm:pt modelId="{978AD692-7B51-4D70-9E53-4A002A171F0F}" type="parTrans" cxnId="{28977FC6-3204-4670-8C73-ADC03096EFDB}">
      <dgm:prSet/>
      <dgm:spPr/>
      <dgm:t>
        <a:bodyPr/>
        <a:lstStyle/>
        <a:p>
          <a:endParaRPr lang="en-GB"/>
        </a:p>
      </dgm:t>
    </dgm:pt>
    <dgm:pt modelId="{0072AB45-E9E3-44CA-8DC4-7ED197EE7AD2}" type="sibTrans" cxnId="{28977FC6-3204-4670-8C73-ADC03096EFDB}">
      <dgm:prSet/>
      <dgm:spPr/>
      <dgm:t>
        <a:bodyPr/>
        <a:lstStyle/>
        <a:p>
          <a:endParaRPr lang="en-GB"/>
        </a:p>
      </dgm:t>
    </dgm:pt>
    <dgm:pt modelId="{42172529-5028-489F-AD79-4AFEDB69DF75}">
      <dgm:prSet phldrT="[Text]"/>
      <dgm:spPr/>
      <dgm:t>
        <a:bodyPr/>
        <a:lstStyle/>
        <a:p>
          <a:r>
            <a:rPr lang="ru-RU" dirty="0" smtClean="0"/>
            <a:t>Ресурсность</a:t>
          </a:r>
          <a:endParaRPr lang="en-GB" dirty="0"/>
        </a:p>
      </dgm:t>
    </dgm:pt>
    <dgm:pt modelId="{57A53587-ABB8-4922-B945-28D9F435715A}" type="parTrans" cxnId="{896EBC3C-AFB9-412E-A8E6-49358130B313}">
      <dgm:prSet/>
      <dgm:spPr/>
      <dgm:t>
        <a:bodyPr/>
        <a:lstStyle/>
        <a:p>
          <a:endParaRPr lang="en-GB"/>
        </a:p>
      </dgm:t>
    </dgm:pt>
    <dgm:pt modelId="{EDD1DC27-8AAC-40A1-9E57-AE677FC154E1}" type="sibTrans" cxnId="{896EBC3C-AFB9-412E-A8E6-49358130B313}">
      <dgm:prSet/>
      <dgm:spPr/>
      <dgm:t>
        <a:bodyPr/>
        <a:lstStyle/>
        <a:p>
          <a:endParaRPr lang="en-GB"/>
        </a:p>
      </dgm:t>
    </dgm:pt>
    <dgm:pt modelId="{AD73DC5B-17F4-4B78-9F46-4CE6636DEBCB}">
      <dgm:prSet phldrT="[Text]"/>
      <dgm:spPr/>
      <dgm:t>
        <a:bodyPr/>
        <a:lstStyle/>
        <a:p>
          <a:r>
            <a:rPr lang="ru-RU" dirty="0" smtClean="0"/>
            <a:t>Подвижность нервной системы</a:t>
          </a:r>
          <a:endParaRPr lang="en-GB" dirty="0"/>
        </a:p>
      </dgm:t>
    </dgm:pt>
    <dgm:pt modelId="{BC81B1A9-3F30-4521-9E35-CF799FDED19B}" type="parTrans" cxnId="{C2D914D6-47FD-4282-A641-6C9BBD44DC7B}">
      <dgm:prSet/>
      <dgm:spPr/>
      <dgm:t>
        <a:bodyPr/>
        <a:lstStyle/>
        <a:p>
          <a:endParaRPr lang="en-GB"/>
        </a:p>
      </dgm:t>
    </dgm:pt>
    <dgm:pt modelId="{8D590CAD-F290-496E-BF48-89129226932C}" type="sibTrans" cxnId="{C2D914D6-47FD-4282-A641-6C9BBD44DC7B}">
      <dgm:prSet/>
      <dgm:spPr/>
      <dgm:t>
        <a:bodyPr/>
        <a:lstStyle/>
        <a:p>
          <a:endParaRPr lang="en-GB"/>
        </a:p>
      </dgm:t>
    </dgm:pt>
    <dgm:pt modelId="{511A1E22-D2D3-482D-961F-93A1EFE24B58}" type="pres">
      <dgm:prSet presAssocID="{3EF0210E-9A82-4F7E-9B3F-5279466EDBE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10253AB-F2F1-478C-8060-B7E63CCF5C26}" type="pres">
      <dgm:prSet presAssocID="{00554EE7-69B7-4238-881D-F8595D40BEC6}" presName="linNode" presStyleCnt="0"/>
      <dgm:spPr/>
    </dgm:pt>
    <dgm:pt modelId="{5E2DB34A-FA34-4D46-B147-44CBEAF464BF}" type="pres">
      <dgm:prSet presAssocID="{00554EE7-69B7-4238-881D-F8595D40BEC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B303AF0-3295-4BF6-8E28-11F5023C32AF}" type="pres">
      <dgm:prSet presAssocID="{00554EE7-69B7-4238-881D-F8595D40BEC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4596175-4EFE-48D0-981B-CF1C1DC69A49}" type="pres">
      <dgm:prSet presAssocID="{2A5C0757-BE80-424F-80AC-12348016B31E}" presName="spacing" presStyleCnt="0"/>
      <dgm:spPr/>
    </dgm:pt>
    <dgm:pt modelId="{17E260B1-D861-41E4-86E6-0395204E9ECF}" type="pres">
      <dgm:prSet presAssocID="{87B427CC-75FF-471F-8AD3-344A04F65E9D}" presName="linNode" presStyleCnt="0"/>
      <dgm:spPr/>
    </dgm:pt>
    <dgm:pt modelId="{84F31474-EE3A-40E0-8DF2-9C3B02F4D012}" type="pres">
      <dgm:prSet presAssocID="{87B427CC-75FF-471F-8AD3-344A04F65E9D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10371C-5570-4B56-A042-53EB6DA94FF0}" type="pres">
      <dgm:prSet presAssocID="{87B427CC-75FF-471F-8AD3-344A04F65E9D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495378D-FF70-4DC3-B6A2-6EDC761BE263}" type="presOf" srcId="{00554EE7-69B7-4238-881D-F8595D40BEC6}" destId="{5E2DB34A-FA34-4D46-B147-44CBEAF464BF}" srcOrd="0" destOrd="0" presId="urn:microsoft.com/office/officeart/2005/8/layout/vList6"/>
    <dgm:cxn modelId="{14D2B622-183E-4197-8C1B-B0FC48E5E971}" type="presOf" srcId="{3EF0210E-9A82-4F7E-9B3F-5279466EDBE3}" destId="{511A1E22-D2D3-482D-961F-93A1EFE24B58}" srcOrd="0" destOrd="0" presId="urn:microsoft.com/office/officeart/2005/8/layout/vList6"/>
    <dgm:cxn modelId="{C2D914D6-47FD-4282-A641-6C9BBD44DC7B}" srcId="{00554EE7-69B7-4238-881D-F8595D40BEC6}" destId="{AD73DC5B-17F4-4B78-9F46-4CE6636DEBCB}" srcOrd="3" destOrd="0" parTransId="{BC81B1A9-3F30-4521-9E35-CF799FDED19B}" sibTransId="{8D590CAD-F290-496E-BF48-89129226932C}"/>
    <dgm:cxn modelId="{849365CC-F485-4ACF-A0E9-8288F7CA0FDB}" type="presOf" srcId="{4D91225B-42FF-4689-9BE3-69861C9EEA2B}" destId="{4B303AF0-3295-4BF6-8E28-11F5023C32AF}" srcOrd="0" destOrd="1" presId="urn:microsoft.com/office/officeart/2005/8/layout/vList6"/>
    <dgm:cxn modelId="{AF09F25F-50E4-470F-8B7B-FBF013947DF6}" srcId="{3EF0210E-9A82-4F7E-9B3F-5279466EDBE3}" destId="{87B427CC-75FF-471F-8AD3-344A04F65E9D}" srcOrd="1" destOrd="0" parTransId="{31AB1163-1F87-464D-A686-E146B06B6AE8}" sibTransId="{A3395851-20DA-46C8-A51A-BE4C1FFDAB06}"/>
    <dgm:cxn modelId="{28977FC6-3204-4670-8C73-ADC03096EFDB}" srcId="{00554EE7-69B7-4238-881D-F8595D40BEC6}" destId="{4D91225B-42FF-4689-9BE3-69861C9EEA2B}" srcOrd="1" destOrd="0" parTransId="{978AD692-7B51-4D70-9E53-4A002A171F0F}" sibTransId="{0072AB45-E9E3-44CA-8DC4-7ED197EE7AD2}"/>
    <dgm:cxn modelId="{66404A77-D272-46F0-8290-A10C3CFA3E54}" type="presOf" srcId="{E9E9CC40-F54C-4886-B42C-415A9892595A}" destId="{8310371C-5570-4B56-A042-53EB6DA94FF0}" srcOrd="0" destOrd="0" presId="urn:microsoft.com/office/officeart/2005/8/layout/vList6"/>
    <dgm:cxn modelId="{3FED4C17-C0F5-4DC5-9B22-7BBCC2CBA7FF}" type="presOf" srcId="{E8190B25-6CB8-493C-928A-C2DAB9A0394A}" destId="{4B303AF0-3295-4BF6-8E28-11F5023C32AF}" srcOrd="0" destOrd="0" presId="urn:microsoft.com/office/officeart/2005/8/layout/vList6"/>
    <dgm:cxn modelId="{89E2A973-7629-4C01-B28C-521060CBFCB4}" type="presOf" srcId="{87B427CC-75FF-471F-8AD3-344A04F65E9D}" destId="{84F31474-EE3A-40E0-8DF2-9C3B02F4D012}" srcOrd="0" destOrd="0" presId="urn:microsoft.com/office/officeart/2005/8/layout/vList6"/>
    <dgm:cxn modelId="{896EBC3C-AFB9-412E-A8E6-49358130B313}" srcId="{00554EE7-69B7-4238-881D-F8595D40BEC6}" destId="{42172529-5028-489F-AD79-4AFEDB69DF75}" srcOrd="2" destOrd="0" parTransId="{57A53587-ABB8-4922-B945-28D9F435715A}" sibTransId="{EDD1DC27-8AAC-40A1-9E57-AE677FC154E1}"/>
    <dgm:cxn modelId="{7F9B964A-CE60-42E2-842A-81958832EB59}" type="presOf" srcId="{AD73DC5B-17F4-4B78-9F46-4CE6636DEBCB}" destId="{4B303AF0-3295-4BF6-8E28-11F5023C32AF}" srcOrd="0" destOrd="3" presId="urn:microsoft.com/office/officeart/2005/8/layout/vList6"/>
    <dgm:cxn modelId="{9DEEBE6E-13E8-4FAA-B651-D5026868FEB2}" srcId="{3EF0210E-9A82-4F7E-9B3F-5279466EDBE3}" destId="{00554EE7-69B7-4238-881D-F8595D40BEC6}" srcOrd="0" destOrd="0" parTransId="{520964C1-D0D1-48FB-BBB7-CC8FE4D4A8A8}" sibTransId="{2A5C0757-BE80-424F-80AC-12348016B31E}"/>
    <dgm:cxn modelId="{E231EC87-9B49-4416-8C25-5A986021444C}" srcId="{87B427CC-75FF-471F-8AD3-344A04F65E9D}" destId="{E9E9CC40-F54C-4886-B42C-415A9892595A}" srcOrd="0" destOrd="0" parTransId="{ACF3045B-2606-4101-8336-A93E48500BA1}" sibTransId="{1B87892D-3528-4F72-A90D-54F778A2571A}"/>
    <dgm:cxn modelId="{5708B8CB-BF7C-44A8-B7A4-ACA5D6732C17}" type="presOf" srcId="{42172529-5028-489F-AD79-4AFEDB69DF75}" destId="{4B303AF0-3295-4BF6-8E28-11F5023C32AF}" srcOrd="0" destOrd="2" presId="urn:microsoft.com/office/officeart/2005/8/layout/vList6"/>
    <dgm:cxn modelId="{E1191439-15C2-4FCE-960F-CEADDF744772}" srcId="{00554EE7-69B7-4238-881D-F8595D40BEC6}" destId="{E8190B25-6CB8-493C-928A-C2DAB9A0394A}" srcOrd="0" destOrd="0" parTransId="{0F9BE206-6035-445D-8147-7402C88CF516}" sibTransId="{8BBB939B-B26C-45CC-A1D2-902CDEA84860}"/>
    <dgm:cxn modelId="{3FA198E6-1564-4D4F-886F-A69ADD8C0E77}" type="presParOf" srcId="{511A1E22-D2D3-482D-961F-93A1EFE24B58}" destId="{510253AB-F2F1-478C-8060-B7E63CCF5C26}" srcOrd="0" destOrd="0" presId="urn:microsoft.com/office/officeart/2005/8/layout/vList6"/>
    <dgm:cxn modelId="{0AA22303-B10E-4788-AC55-28C27A9C4A70}" type="presParOf" srcId="{510253AB-F2F1-478C-8060-B7E63CCF5C26}" destId="{5E2DB34A-FA34-4D46-B147-44CBEAF464BF}" srcOrd="0" destOrd="0" presId="urn:microsoft.com/office/officeart/2005/8/layout/vList6"/>
    <dgm:cxn modelId="{DE3A337C-16C1-43F2-A11B-0449989D88A2}" type="presParOf" srcId="{510253AB-F2F1-478C-8060-B7E63CCF5C26}" destId="{4B303AF0-3295-4BF6-8E28-11F5023C32AF}" srcOrd="1" destOrd="0" presId="urn:microsoft.com/office/officeart/2005/8/layout/vList6"/>
    <dgm:cxn modelId="{8430B218-19C2-4F33-B363-A8312D38092A}" type="presParOf" srcId="{511A1E22-D2D3-482D-961F-93A1EFE24B58}" destId="{84596175-4EFE-48D0-981B-CF1C1DC69A49}" srcOrd="1" destOrd="0" presId="urn:microsoft.com/office/officeart/2005/8/layout/vList6"/>
    <dgm:cxn modelId="{BB40CECA-BF8F-4ABE-9B28-2283D553BDEB}" type="presParOf" srcId="{511A1E22-D2D3-482D-961F-93A1EFE24B58}" destId="{17E260B1-D861-41E4-86E6-0395204E9ECF}" srcOrd="2" destOrd="0" presId="urn:microsoft.com/office/officeart/2005/8/layout/vList6"/>
    <dgm:cxn modelId="{56B687ED-5E14-46B8-BB77-A054D87CC520}" type="presParOf" srcId="{17E260B1-D861-41E4-86E6-0395204E9ECF}" destId="{84F31474-EE3A-40E0-8DF2-9C3B02F4D012}" srcOrd="0" destOrd="0" presId="urn:microsoft.com/office/officeart/2005/8/layout/vList6"/>
    <dgm:cxn modelId="{0796AA39-AABA-4A6F-A190-F6008C91F717}" type="presParOf" srcId="{17E260B1-D861-41E4-86E6-0395204E9ECF}" destId="{8310371C-5570-4B56-A042-53EB6DA94FF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3B2C6F-678D-4B9D-8421-F09D9B637E61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CF1EBC-7296-47D9-AE8B-3021B2482DB1}">
      <dgm:prSet phldrT="[Text]"/>
      <dgm:spPr/>
      <dgm:t>
        <a:bodyPr/>
        <a:lstStyle/>
        <a:p>
          <a:r>
            <a:rPr lang="ru-RU" dirty="0" smtClean="0"/>
            <a:t>Поиск нового</a:t>
          </a:r>
          <a:endParaRPr lang="en-GB" dirty="0"/>
        </a:p>
      </dgm:t>
    </dgm:pt>
    <dgm:pt modelId="{EC6CE21C-3D2F-404D-8B59-08745B3E10F5}" type="parTrans" cxnId="{569133A9-3CE6-47C5-BA46-563F02B69AF3}">
      <dgm:prSet/>
      <dgm:spPr/>
      <dgm:t>
        <a:bodyPr/>
        <a:lstStyle/>
        <a:p>
          <a:endParaRPr lang="en-GB"/>
        </a:p>
      </dgm:t>
    </dgm:pt>
    <dgm:pt modelId="{4BF19761-3DDF-4D11-9D01-0D7A98C085A9}" type="sibTrans" cxnId="{569133A9-3CE6-47C5-BA46-563F02B69AF3}">
      <dgm:prSet/>
      <dgm:spPr/>
      <dgm:t>
        <a:bodyPr/>
        <a:lstStyle/>
        <a:p>
          <a:endParaRPr lang="en-GB"/>
        </a:p>
      </dgm:t>
    </dgm:pt>
    <dgm:pt modelId="{D6E87D7C-9484-4B7F-9CB6-2922690F38DF}">
      <dgm:prSet phldrT="[Text]"/>
      <dgm:spPr/>
      <dgm:t>
        <a:bodyPr/>
        <a:lstStyle/>
        <a:p>
          <a:r>
            <a:rPr lang="ru-RU" dirty="0" smtClean="0"/>
            <a:t>Получение эмоционального наслаждения</a:t>
          </a:r>
          <a:endParaRPr lang="en-GB" dirty="0"/>
        </a:p>
      </dgm:t>
    </dgm:pt>
    <dgm:pt modelId="{F9B5179D-799A-40AB-8F8F-537CB45E2936}" type="parTrans" cxnId="{5492430E-63E9-42CE-9E84-194F2A3DF466}">
      <dgm:prSet/>
      <dgm:spPr/>
      <dgm:t>
        <a:bodyPr/>
        <a:lstStyle/>
        <a:p>
          <a:endParaRPr lang="en-GB"/>
        </a:p>
      </dgm:t>
    </dgm:pt>
    <dgm:pt modelId="{2B58C82C-0AE9-43DC-8BCE-F45FBA3AA2D6}" type="sibTrans" cxnId="{5492430E-63E9-42CE-9E84-194F2A3DF466}">
      <dgm:prSet/>
      <dgm:spPr/>
      <dgm:t>
        <a:bodyPr/>
        <a:lstStyle/>
        <a:p>
          <a:endParaRPr lang="en-GB"/>
        </a:p>
      </dgm:t>
    </dgm:pt>
    <dgm:pt modelId="{0976D935-9CDB-4F84-B6AD-8922A810F604}" type="pres">
      <dgm:prSet presAssocID="{AA3B2C6F-678D-4B9D-8421-F09D9B637E61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D3246C9-29AE-4E1D-9391-C9512F2EF665}" type="pres">
      <dgm:prSet presAssocID="{AA3B2C6F-678D-4B9D-8421-F09D9B637E61}" presName="Background" presStyleLbl="bgImgPlace1" presStyleIdx="0" presStyleCnt="1" custLinFactNeighborX="-394" custLinFactNeighborY="3213"/>
      <dgm:spPr/>
    </dgm:pt>
    <dgm:pt modelId="{1D753454-34F2-419E-82C4-6D350FBFA779}" type="pres">
      <dgm:prSet presAssocID="{AA3B2C6F-678D-4B9D-8421-F09D9B637E61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619DB1B-5AF3-47D5-AE7B-7044B87B8E6B}" type="pres">
      <dgm:prSet presAssocID="{AA3B2C6F-678D-4B9D-8421-F09D9B637E61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8E4DC0-6223-435A-B2EA-DDA568209831}" type="pres">
      <dgm:prSet presAssocID="{AA3B2C6F-678D-4B9D-8421-F09D9B637E61}" presName="Plus" presStyleLbl="alignNode1" presStyleIdx="0" presStyleCnt="2"/>
      <dgm:spPr/>
    </dgm:pt>
    <dgm:pt modelId="{D46CB628-4725-4085-8482-C757C893ACA4}" type="pres">
      <dgm:prSet presAssocID="{AA3B2C6F-678D-4B9D-8421-F09D9B637E61}" presName="Minus" presStyleLbl="alignNode1" presStyleIdx="1" presStyleCnt="2"/>
      <dgm:spPr/>
    </dgm:pt>
    <dgm:pt modelId="{07C13F28-860C-4F2A-933B-98242CCB96DF}" type="pres">
      <dgm:prSet presAssocID="{AA3B2C6F-678D-4B9D-8421-F09D9B637E61}" presName="Divider" presStyleLbl="parChTrans1D1" presStyleIdx="0" presStyleCnt="1"/>
      <dgm:spPr/>
    </dgm:pt>
  </dgm:ptLst>
  <dgm:cxnLst>
    <dgm:cxn modelId="{0A98029E-F00D-468D-A7B4-C1C13014F2AA}" type="presOf" srcId="{AA3B2C6F-678D-4B9D-8421-F09D9B637E61}" destId="{0976D935-9CDB-4F84-B6AD-8922A810F604}" srcOrd="0" destOrd="0" presId="urn:microsoft.com/office/officeart/2009/3/layout/PlusandMinus"/>
    <dgm:cxn modelId="{B4385CBE-633F-4FAF-9DF9-F5A448466282}" type="presOf" srcId="{3ECF1EBC-7296-47D9-AE8B-3021B2482DB1}" destId="{1D753454-34F2-419E-82C4-6D350FBFA779}" srcOrd="0" destOrd="0" presId="urn:microsoft.com/office/officeart/2009/3/layout/PlusandMinus"/>
    <dgm:cxn modelId="{569133A9-3CE6-47C5-BA46-563F02B69AF3}" srcId="{AA3B2C6F-678D-4B9D-8421-F09D9B637E61}" destId="{3ECF1EBC-7296-47D9-AE8B-3021B2482DB1}" srcOrd="0" destOrd="0" parTransId="{EC6CE21C-3D2F-404D-8B59-08745B3E10F5}" sibTransId="{4BF19761-3DDF-4D11-9D01-0D7A98C085A9}"/>
    <dgm:cxn modelId="{9C008241-FD32-463C-A8C4-0204C40E6D39}" type="presOf" srcId="{D6E87D7C-9484-4B7F-9CB6-2922690F38DF}" destId="{E619DB1B-5AF3-47D5-AE7B-7044B87B8E6B}" srcOrd="0" destOrd="0" presId="urn:microsoft.com/office/officeart/2009/3/layout/PlusandMinus"/>
    <dgm:cxn modelId="{5492430E-63E9-42CE-9E84-194F2A3DF466}" srcId="{AA3B2C6F-678D-4B9D-8421-F09D9B637E61}" destId="{D6E87D7C-9484-4B7F-9CB6-2922690F38DF}" srcOrd="1" destOrd="0" parTransId="{F9B5179D-799A-40AB-8F8F-537CB45E2936}" sibTransId="{2B58C82C-0AE9-43DC-8BCE-F45FBA3AA2D6}"/>
    <dgm:cxn modelId="{B47602D2-5079-4298-A390-B0F0F82B6D94}" type="presParOf" srcId="{0976D935-9CDB-4F84-B6AD-8922A810F604}" destId="{2D3246C9-29AE-4E1D-9391-C9512F2EF665}" srcOrd="0" destOrd="0" presId="urn:microsoft.com/office/officeart/2009/3/layout/PlusandMinus"/>
    <dgm:cxn modelId="{98803BBD-B638-4BAF-8A65-132357F7A987}" type="presParOf" srcId="{0976D935-9CDB-4F84-B6AD-8922A810F604}" destId="{1D753454-34F2-419E-82C4-6D350FBFA779}" srcOrd="1" destOrd="0" presId="urn:microsoft.com/office/officeart/2009/3/layout/PlusandMinus"/>
    <dgm:cxn modelId="{AA4673B0-189C-49D9-A7F6-C4538A18D2DE}" type="presParOf" srcId="{0976D935-9CDB-4F84-B6AD-8922A810F604}" destId="{E619DB1B-5AF3-47D5-AE7B-7044B87B8E6B}" srcOrd="2" destOrd="0" presId="urn:microsoft.com/office/officeart/2009/3/layout/PlusandMinus"/>
    <dgm:cxn modelId="{E888ABB2-FA86-48DC-AE44-6A8DCF8CBF00}" type="presParOf" srcId="{0976D935-9CDB-4F84-B6AD-8922A810F604}" destId="{C38E4DC0-6223-435A-B2EA-DDA568209831}" srcOrd="3" destOrd="0" presId="urn:microsoft.com/office/officeart/2009/3/layout/PlusandMinus"/>
    <dgm:cxn modelId="{2C5D7A37-0B7C-4DB2-861E-50FF1CFD6ED8}" type="presParOf" srcId="{0976D935-9CDB-4F84-B6AD-8922A810F604}" destId="{D46CB628-4725-4085-8482-C757C893ACA4}" srcOrd="4" destOrd="0" presId="urn:microsoft.com/office/officeart/2009/3/layout/PlusandMinus"/>
    <dgm:cxn modelId="{474C492D-6634-4AF3-A637-3E8BEB6A8450}" type="presParOf" srcId="{0976D935-9CDB-4F84-B6AD-8922A810F604}" destId="{07C13F28-860C-4F2A-933B-98242CCB96D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F0210E-9A82-4F7E-9B3F-5279466EDBE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554EE7-69B7-4238-881D-F8595D40BEC6}">
      <dgm:prSet phldrT="[Text]"/>
      <dgm:spPr/>
      <dgm:t>
        <a:bodyPr/>
        <a:lstStyle/>
        <a:p>
          <a:r>
            <a:rPr lang="ru-RU" dirty="0" smtClean="0"/>
            <a:t>Биогенетическое</a:t>
          </a:r>
          <a:endParaRPr lang="en-GB" dirty="0"/>
        </a:p>
      </dgm:t>
    </dgm:pt>
    <dgm:pt modelId="{520964C1-D0D1-48FB-BBB7-CC8FE4D4A8A8}" type="parTrans" cxnId="{9DEEBE6E-13E8-4FAA-B651-D5026868FEB2}">
      <dgm:prSet/>
      <dgm:spPr/>
      <dgm:t>
        <a:bodyPr/>
        <a:lstStyle/>
        <a:p>
          <a:endParaRPr lang="en-GB"/>
        </a:p>
      </dgm:t>
    </dgm:pt>
    <dgm:pt modelId="{2A5C0757-BE80-424F-80AC-12348016B31E}" type="sibTrans" cxnId="{9DEEBE6E-13E8-4FAA-B651-D5026868FEB2}">
      <dgm:prSet/>
      <dgm:spPr/>
      <dgm:t>
        <a:bodyPr/>
        <a:lstStyle/>
        <a:p>
          <a:endParaRPr lang="en-GB"/>
        </a:p>
      </dgm:t>
    </dgm:pt>
    <dgm:pt modelId="{E8190B25-6CB8-493C-928A-C2DAB9A0394A}">
      <dgm:prSet phldrT="[Text]"/>
      <dgm:spPr/>
      <dgm:t>
        <a:bodyPr/>
        <a:lstStyle/>
        <a:p>
          <a:r>
            <a:rPr lang="ru-RU" dirty="0" smtClean="0"/>
            <a:t>Незначительное поражение коры, приводящее к сложности переключения ии застреваемости</a:t>
          </a:r>
          <a:endParaRPr lang="en-GB" dirty="0"/>
        </a:p>
      </dgm:t>
    </dgm:pt>
    <dgm:pt modelId="{0F9BE206-6035-445D-8147-7402C88CF516}" type="parTrans" cxnId="{E1191439-15C2-4FCE-960F-CEADDF744772}">
      <dgm:prSet/>
      <dgm:spPr/>
      <dgm:t>
        <a:bodyPr/>
        <a:lstStyle/>
        <a:p>
          <a:endParaRPr lang="en-GB"/>
        </a:p>
      </dgm:t>
    </dgm:pt>
    <dgm:pt modelId="{8BBB939B-B26C-45CC-A1D2-902CDEA84860}" type="sibTrans" cxnId="{E1191439-15C2-4FCE-960F-CEADDF744772}">
      <dgm:prSet/>
      <dgm:spPr/>
      <dgm:t>
        <a:bodyPr/>
        <a:lstStyle/>
        <a:p>
          <a:endParaRPr lang="en-GB"/>
        </a:p>
      </dgm:t>
    </dgm:pt>
    <dgm:pt modelId="{87B427CC-75FF-471F-8AD3-344A04F65E9D}">
      <dgm:prSet phldrT="[Text]"/>
      <dgm:spPr/>
      <dgm:t>
        <a:bodyPr/>
        <a:lstStyle/>
        <a:p>
          <a:r>
            <a:rPr lang="ru-RU" dirty="0" smtClean="0"/>
            <a:t>Социальное</a:t>
          </a:r>
          <a:endParaRPr lang="en-GB" dirty="0"/>
        </a:p>
      </dgm:t>
    </dgm:pt>
    <dgm:pt modelId="{31AB1163-1F87-464D-A686-E146B06B6AE8}" type="parTrans" cxnId="{AF09F25F-50E4-470F-8B7B-FBF013947DF6}">
      <dgm:prSet/>
      <dgm:spPr/>
      <dgm:t>
        <a:bodyPr/>
        <a:lstStyle/>
        <a:p>
          <a:endParaRPr lang="en-GB"/>
        </a:p>
      </dgm:t>
    </dgm:pt>
    <dgm:pt modelId="{A3395851-20DA-46C8-A51A-BE4C1FFDAB06}" type="sibTrans" cxnId="{AF09F25F-50E4-470F-8B7B-FBF013947DF6}">
      <dgm:prSet/>
      <dgm:spPr/>
      <dgm:t>
        <a:bodyPr/>
        <a:lstStyle/>
        <a:p>
          <a:endParaRPr lang="en-GB"/>
        </a:p>
      </dgm:t>
    </dgm:pt>
    <dgm:pt modelId="{E9E9CC40-F54C-4886-B42C-415A9892595A}">
      <dgm:prSet phldrT="[Text]"/>
      <dgm:spPr/>
      <dgm:t>
        <a:bodyPr/>
        <a:lstStyle/>
        <a:p>
          <a:r>
            <a:rPr lang="ru-RU" dirty="0" smtClean="0"/>
            <a:t>Воспитание самостоятельности, направленной на достижение цели</a:t>
          </a:r>
          <a:endParaRPr lang="en-GB" dirty="0"/>
        </a:p>
      </dgm:t>
    </dgm:pt>
    <dgm:pt modelId="{ACF3045B-2606-4101-8336-A93E48500BA1}" type="parTrans" cxnId="{E231EC87-9B49-4416-8C25-5A986021444C}">
      <dgm:prSet/>
      <dgm:spPr/>
      <dgm:t>
        <a:bodyPr/>
        <a:lstStyle/>
        <a:p>
          <a:endParaRPr lang="en-GB"/>
        </a:p>
      </dgm:t>
    </dgm:pt>
    <dgm:pt modelId="{1B87892D-3528-4F72-A90D-54F778A2571A}" type="sibTrans" cxnId="{E231EC87-9B49-4416-8C25-5A986021444C}">
      <dgm:prSet/>
      <dgm:spPr/>
      <dgm:t>
        <a:bodyPr/>
        <a:lstStyle/>
        <a:p>
          <a:endParaRPr lang="en-GB"/>
        </a:p>
      </dgm:t>
    </dgm:pt>
    <dgm:pt modelId="{511A1E22-D2D3-482D-961F-93A1EFE24B58}" type="pres">
      <dgm:prSet presAssocID="{3EF0210E-9A82-4F7E-9B3F-5279466EDBE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10253AB-F2F1-478C-8060-B7E63CCF5C26}" type="pres">
      <dgm:prSet presAssocID="{00554EE7-69B7-4238-881D-F8595D40BEC6}" presName="linNode" presStyleCnt="0"/>
      <dgm:spPr/>
    </dgm:pt>
    <dgm:pt modelId="{5E2DB34A-FA34-4D46-B147-44CBEAF464BF}" type="pres">
      <dgm:prSet presAssocID="{00554EE7-69B7-4238-881D-F8595D40BEC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B303AF0-3295-4BF6-8E28-11F5023C32AF}" type="pres">
      <dgm:prSet presAssocID="{00554EE7-69B7-4238-881D-F8595D40BEC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4596175-4EFE-48D0-981B-CF1C1DC69A49}" type="pres">
      <dgm:prSet presAssocID="{2A5C0757-BE80-424F-80AC-12348016B31E}" presName="spacing" presStyleCnt="0"/>
      <dgm:spPr/>
    </dgm:pt>
    <dgm:pt modelId="{17E260B1-D861-41E4-86E6-0395204E9ECF}" type="pres">
      <dgm:prSet presAssocID="{87B427CC-75FF-471F-8AD3-344A04F65E9D}" presName="linNode" presStyleCnt="0"/>
      <dgm:spPr/>
    </dgm:pt>
    <dgm:pt modelId="{84F31474-EE3A-40E0-8DF2-9C3B02F4D012}" type="pres">
      <dgm:prSet presAssocID="{87B427CC-75FF-471F-8AD3-344A04F65E9D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10371C-5570-4B56-A042-53EB6DA94FF0}" type="pres">
      <dgm:prSet presAssocID="{87B427CC-75FF-471F-8AD3-344A04F65E9D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F09F25F-50E4-470F-8B7B-FBF013947DF6}" srcId="{3EF0210E-9A82-4F7E-9B3F-5279466EDBE3}" destId="{87B427CC-75FF-471F-8AD3-344A04F65E9D}" srcOrd="1" destOrd="0" parTransId="{31AB1163-1F87-464D-A686-E146B06B6AE8}" sibTransId="{A3395851-20DA-46C8-A51A-BE4C1FFDAB06}"/>
    <dgm:cxn modelId="{7FB138BC-5E04-4691-92C0-5EFCEE53CF11}" type="presOf" srcId="{87B427CC-75FF-471F-8AD3-344A04F65E9D}" destId="{84F31474-EE3A-40E0-8DF2-9C3B02F4D012}" srcOrd="0" destOrd="0" presId="urn:microsoft.com/office/officeart/2005/8/layout/vList6"/>
    <dgm:cxn modelId="{E231EC87-9B49-4416-8C25-5A986021444C}" srcId="{87B427CC-75FF-471F-8AD3-344A04F65E9D}" destId="{E9E9CC40-F54C-4886-B42C-415A9892595A}" srcOrd="0" destOrd="0" parTransId="{ACF3045B-2606-4101-8336-A93E48500BA1}" sibTransId="{1B87892D-3528-4F72-A90D-54F778A2571A}"/>
    <dgm:cxn modelId="{E1191439-15C2-4FCE-960F-CEADDF744772}" srcId="{00554EE7-69B7-4238-881D-F8595D40BEC6}" destId="{E8190B25-6CB8-493C-928A-C2DAB9A0394A}" srcOrd="0" destOrd="0" parTransId="{0F9BE206-6035-445D-8147-7402C88CF516}" sibTransId="{8BBB939B-B26C-45CC-A1D2-902CDEA84860}"/>
    <dgm:cxn modelId="{B1523A66-D58E-4A6C-9E3B-D80D2D00225E}" type="presOf" srcId="{00554EE7-69B7-4238-881D-F8595D40BEC6}" destId="{5E2DB34A-FA34-4D46-B147-44CBEAF464BF}" srcOrd="0" destOrd="0" presId="urn:microsoft.com/office/officeart/2005/8/layout/vList6"/>
    <dgm:cxn modelId="{A3BB257A-ABF4-41BE-B932-F43CE6B657DD}" type="presOf" srcId="{E9E9CC40-F54C-4886-B42C-415A9892595A}" destId="{8310371C-5570-4B56-A042-53EB6DA94FF0}" srcOrd="0" destOrd="0" presId="urn:microsoft.com/office/officeart/2005/8/layout/vList6"/>
    <dgm:cxn modelId="{9DEEBE6E-13E8-4FAA-B651-D5026868FEB2}" srcId="{3EF0210E-9A82-4F7E-9B3F-5279466EDBE3}" destId="{00554EE7-69B7-4238-881D-F8595D40BEC6}" srcOrd="0" destOrd="0" parTransId="{520964C1-D0D1-48FB-BBB7-CC8FE4D4A8A8}" sibTransId="{2A5C0757-BE80-424F-80AC-12348016B31E}"/>
    <dgm:cxn modelId="{79F90819-F242-4292-83DC-8DDF24367DD5}" type="presOf" srcId="{3EF0210E-9A82-4F7E-9B3F-5279466EDBE3}" destId="{511A1E22-D2D3-482D-961F-93A1EFE24B58}" srcOrd="0" destOrd="0" presId="urn:microsoft.com/office/officeart/2005/8/layout/vList6"/>
    <dgm:cxn modelId="{BBD58AAC-984E-4FD3-BB14-6E8BB804C899}" type="presOf" srcId="{E8190B25-6CB8-493C-928A-C2DAB9A0394A}" destId="{4B303AF0-3295-4BF6-8E28-11F5023C32AF}" srcOrd="0" destOrd="0" presId="urn:microsoft.com/office/officeart/2005/8/layout/vList6"/>
    <dgm:cxn modelId="{424F7DDF-5323-4F56-8B8B-3CADDF91EFFB}" type="presParOf" srcId="{511A1E22-D2D3-482D-961F-93A1EFE24B58}" destId="{510253AB-F2F1-478C-8060-B7E63CCF5C26}" srcOrd="0" destOrd="0" presId="urn:microsoft.com/office/officeart/2005/8/layout/vList6"/>
    <dgm:cxn modelId="{5D73F192-E078-4931-9019-C3480D65072D}" type="presParOf" srcId="{510253AB-F2F1-478C-8060-B7E63CCF5C26}" destId="{5E2DB34A-FA34-4D46-B147-44CBEAF464BF}" srcOrd="0" destOrd="0" presId="urn:microsoft.com/office/officeart/2005/8/layout/vList6"/>
    <dgm:cxn modelId="{7D29A303-F985-409B-AB19-D07D9392A4A3}" type="presParOf" srcId="{510253AB-F2F1-478C-8060-B7E63CCF5C26}" destId="{4B303AF0-3295-4BF6-8E28-11F5023C32AF}" srcOrd="1" destOrd="0" presId="urn:microsoft.com/office/officeart/2005/8/layout/vList6"/>
    <dgm:cxn modelId="{14527507-6B53-4969-AEDC-431F340A6370}" type="presParOf" srcId="{511A1E22-D2D3-482D-961F-93A1EFE24B58}" destId="{84596175-4EFE-48D0-981B-CF1C1DC69A49}" srcOrd="1" destOrd="0" presId="urn:microsoft.com/office/officeart/2005/8/layout/vList6"/>
    <dgm:cxn modelId="{3621B6FD-1D57-434B-999E-87CE575FB550}" type="presParOf" srcId="{511A1E22-D2D3-482D-961F-93A1EFE24B58}" destId="{17E260B1-D861-41E4-86E6-0395204E9ECF}" srcOrd="2" destOrd="0" presId="urn:microsoft.com/office/officeart/2005/8/layout/vList6"/>
    <dgm:cxn modelId="{8B8DB17A-09B3-4D4C-9D1D-AE1BAB5279A2}" type="presParOf" srcId="{17E260B1-D861-41E4-86E6-0395204E9ECF}" destId="{84F31474-EE3A-40E0-8DF2-9C3B02F4D012}" srcOrd="0" destOrd="0" presId="urn:microsoft.com/office/officeart/2005/8/layout/vList6"/>
    <dgm:cxn modelId="{EAC30D8E-8366-465B-A8F4-2F15E2649DCE}" type="presParOf" srcId="{17E260B1-D861-41E4-86E6-0395204E9ECF}" destId="{8310371C-5570-4B56-A042-53EB6DA94FF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C818F-FF5D-41DC-8D29-1E215F0ED3C3}">
      <dsp:nvSpPr>
        <dsp:cNvPr id="0" name=""/>
        <dsp:cNvSpPr/>
      </dsp:nvSpPr>
      <dsp:spPr>
        <a:xfrm>
          <a:off x="0" y="3333360"/>
          <a:ext cx="6096000" cy="729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Относительная норма</a:t>
          </a:r>
          <a:endParaRPr lang="en-GB" sz="2500" kern="1200" dirty="0"/>
        </a:p>
      </dsp:txBody>
      <dsp:txXfrm>
        <a:off x="0" y="3333360"/>
        <a:ext cx="6096000" cy="729257"/>
      </dsp:txXfrm>
    </dsp:sp>
    <dsp:sp modelId="{C1D6A3D9-1329-4CBE-BF88-1C7903720936}">
      <dsp:nvSpPr>
        <dsp:cNvPr id="0" name=""/>
        <dsp:cNvSpPr/>
      </dsp:nvSpPr>
      <dsp:spPr>
        <a:xfrm rot="10800000">
          <a:off x="0" y="2222700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Акцентуация</a:t>
          </a:r>
          <a:endParaRPr lang="en-GB" sz="2500" kern="1200" dirty="0"/>
        </a:p>
      </dsp:txBody>
      <dsp:txXfrm rot="10800000">
        <a:off x="0" y="2222700"/>
        <a:ext cx="6096000" cy="728781"/>
      </dsp:txXfrm>
    </dsp:sp>
    <dsp:sp modelId="{BBA4F6BC-3CE9-4514-89C8-F0B5CA5B4D24}">
      <dsp:nvSpPr>
        <dsp:cNvPr id="0" name=""/>
        <dsp:cNvSpPr/>
      </dsp:nvSpPr>
      <dsp:spPr>
        <a:xfrm rot="10800000">
          <a:off x="0" y="1112041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Пограничное состояние</a:t>
          </a:r>
          <a:endParaRPr lang="en-GB" sz="2500" kern="1200" dirty="0"/>
        </a:p>
      </dsp:txBody>
      <dsp:txXfrm rot="10800000">
        <a:off x="0" y="1112041"/>
        <a:ext cx="6096000" cy="728781"/>
      </dsp:txXfrm>
    </dsp:sp>
    <dsp:sp modelId="{116764EB-ECB2-4C84-918A-BBA08FDA3E61}">
      <dsp:nvSpPr>
        <dsp:cNvPr id="0" name=""/>
        <dsp:cNvSpPr/>
      </dsp:nvSpPr>
      <dsp:spPr>
        <a:xfrm rot="10800000">
          <a:off x="0" y="1381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Паталогия психики</a:t>
          </a:r>
          <a:endParaRPr lang="en-GB" sz="2500" kern="1200" dirty="0"/>
        </a:p>
      </dsp:txBody>
      <dsp:txXfrm rot="10800000">
        <a:off x="0" y="1381"/>
        <a:ext cx="6096000" cy="728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CD251-E20E-488E-955E-24EFCD0B44BF}">
      <dsp:nvSpPr>
        <dsp:cNvPr id="0" name=""/>
        <dsp:cNvSpPr/>
      </dsp:nvSpPr>
      <dsp:spPr>
        <a:xfrm rot="16200000">
          <a:off x="253" y="580925"/>
          <a:ext cx="2902148" cy="290214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Биологическое 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30%</a:t>
          </a:r>
          <a:endParaRPr lang="en-GB" sz="2500" kern="1200" dirty="0"/>
        </a:p>
      </dsp:txBody>
      <dsp:txXfrm rot="5400000">
        <a:off x="508129" y="1306462"/>
        <a:ext cx="2394272" cy="1451074"/>
      </dsp:txXfrm>
    </dsp:sp>
    <dsp:sp modelId="{C8425C36-67F0-46B9-82FD-3ED044AC287D}">
      <dsp:nvSpPr>
        <dsp:cNvPr id="0" name=""/>
        <dsp:cNvSpPr/>
      </dsp:nvSpPr>
      <dsp:spPr>
        <a:xfrm rot="5400000">
          <a:off x="3193598" y="580925"/>
          <a:ext cx="2902148" cy="290214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Социальное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smtClean="0"/>
            <a:t>70%</a:t>
          </a:r>
          <a:endParaRPr lang="en-GB" sz="2500" kern="1200"/>
        </a:p>
      </dsp:txBody>
      <dsp:txXfrm rot="-5400000">
        <a:off x="3193598" y="1306462"/>
        <a:ext cx="2394272" cy="14510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618FD-8055-4F58-B025-B795413FE52A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Потребность</a:t>
          </a:r>
          <a:endParaRPr lang="en-GB" sz="2100" kern="1200" dirty="0"/>
        </a:p>
      </dsp:txBody>
      <dsp:txXfrm>
        <a:off x="26187" y="26187"/>
        <a:ext cx="3836467" cy="841706"/>
      </dsp:txXfrm>
    </dsp:sp>
    <dsp:sp modelId="{1BC6016D-864F-402D-8069-FDCCA1F7B23F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smtClean="0"/>
            <a:t>Способ </a:t>
          </a:r>
          <a:r>
            <a:rPr lang="ru-RU" sz="2100" kern="1200" smtClean="0"/>
            <a:t>достижения результата </a:t>
          </a:r>
          <a:r>
            <a:rPr lang="ru-RU" sz="2100" kern="1200" dirty="0" smtClean="0"/>
            <a:t>при минимизации энергозатрат</a:t>
          </a:r>
          <a:endParaRPr lang="en-GB" sz="2100" kern="1200" dirty="0"/>
        </a:p>
      </dsp:txBody>
      <dsp:txXfrm>
        <a:off x="434619" y="1082827"/>
        <a:ext cx="3834841" cy="841706"/>
      </dsp:txXfrm>
    </dsp:sp>
    <dsp:sp modelId="{EB5192D7-5E0E-4DF7-B277-01691D51B1BA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Результат</a:t>
          </a:r>
          <a:endParaRPr lang="en-GB" sz="2100" kern="1200" dirty="0"/>
        </a:p>
      </dsp:txBody>
      <dsp:txXfrm>
        <a:off x="836955" y="2139467"/>
        <a:ext cx="3840937" cy="841706"/>
      </dsp:txXfrm>
    </dsp:sp>
    <dsp:sp modelId="{19451471-4FE0-47CB-B2F0-9D4A42C82374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Характер</a:t>
          </a:r>
          <a:endParaRPr lang="en-GB" sz="2100" kern="1200" dirty="0"/>
        </a:p>
      </dsp:txBody>
      <dsp:txXfrm>
        <a:off x="1245387" y="3196106"/>
        <a:ext cx="3834841" cy="841706"/>
      </dsp:txXfrm>
    </dsp:sp>
    <dsp:sp modelId="{5E325FF0-918B-4B92-9AD1-54ACC9F28AEC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4426406" y="684783"/>
        <a:ext cx="319634" cy="437317"/>
      </dsp:txXfrm>
    </dsp:sp>
    <dsp:sp modelId="{E7153B6F-184F-4288-B2BD-53C26A38C8A8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4834839" y="1741423"/>
        <a:ext cx="319634" cy="437317"/>
      </dsp:txXfrm>
    </dsp:sp>
    <dsp:sp modelId="{A5F81533-8A68-46A1-B629-E8996AF85F76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5237174" y="2798064"/>
        <a:ext cx="319634" cy="4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9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55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Параноик склонен подавить другие свои потребности</a:t>
            </a:r>
          </a:p>
          <a:p>
            <a:r>
              <a:rPr lang="ru-RU" dirty="0" smtClean="0"/>
              <a:t>Порнография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57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8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Акцентуация- набор</a:t>
            </a:r>
            <a:r>
              <a:rPr lang="ru-RU" baseline="0" dirty="0" smtClean="0"/>
              <a:t> стереотипов: речевых, Эмоциональных, мимических. Пограничники – клиенты психотерапевтов. Психиатры сажают на таблетки.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3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Характер – индивидуальный стиль поведения в социальной</a:t>
            </a:r>
            <a:r>
              <a:rPr lang="ru-RU" baseline="0" dirty="0" smtClean="0"/>
              <a:t> среде, формирующийся за счет избирательного усвоения и реализации поведенческих стереотипов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Истеричностью движет невроз.</a:t>
            </a:r>
          </a:p>
          <a:p>
            <a:r>
              <a:rPr lang="ru-RU" dirty="0" smtClean="0"/>
              <a:t>Невроз – пожар внутри себя</a:t>
            </a:r>
          </a:p>
          <a:p>
            <a:r>
              <a:rPr lang="ru-RU" dirty="0" smtClean="0"/>
              <a:t>Чем</a:t>
            </a:r>
            <a:r>
              <a:rPr lang="ru-RU" baseline="0" dirty="0" smtClean="0"/>
              <a:t> больше конфликт , тем сильнее самопрезентация</a:t>
            </a:r>
          </a:p>
          <a:p>
            <a:r>
              <a:rPr lang="ru-RU" baseline="0" dirty="0" smtClean="0"/>
              <a:t>У женщин , как правило истеричность на первых трех местах.</a:t>
            </a:r>
          </a:p>
          <a:p>
            <a:r>
              <a:rPr lang="ru-RU" baseline="0" dirty="0" smtClean="0"/>
              <a:t>Один из признаков истеричности- изменчивость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1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Истеричностью движет невроз.</a:t>
            </a:r>
          </a:p>
          <a:p>
            <a:r>
              <a:rPr lang="ru-RU" dirty="0" smtClean="0"/>
              <a:t>Невроз – пожар внутри себя</a:t>
            </a:r>
          </a:p>
          <a:p>
            <a:r>
              <a:rPr lang="ru-RU" dirty="0" smtClean="0"/>
              <a:t>Чем</a:t>
            </a:r>
            <a:r>
              <a:rPr lang="ru-RU" baseline="0" dirty="0" smtClean="0"/>
              <a:t> больше конфликт , тем сильнее самопрезентация</a:t>
            </a:r>
          </a:p>
          <a:p>
            <a:r>
              <a:rPr lang="ru-RU" baseline="0" dirty="0" smtClean="0"/>
              <a:t>У женщин , как правило истеричность на первых трех местах.</a:t>
            </a:r>
          </a:p>
          <a:p>
            <a:r>
              <a:rPr lang="ru-RU" baseline="0" dirty="0" smtClean="0"/>
              <a:t>Один из признаков истеричности- изменчивость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Истеричностью движет невроз.</a:t>
            </a:r>
          </a:p>
          <a:p>
            <a:r>
              <a:rPr lang="ru-RU" dirty="0" smtClean="0"/>
              <a:t>Невроз – пожар внутри себя</a:t>
            </a:r>
          </a:p>
          <a:p>
            <a:r>
              <a:rPr lang="ru-RU" dirty="0" smtClean="0"/>
              <a:t>Чем</a:t>
            </a:r>
            <a:r>
              <a:rPr lang="ru-RU" baseline="0" dirty="0" smtClean="0"/>
              <a:t> больше конфликт , тем сильнее самопрезентация</a:t>
            </a:r>
          </a:p>
          <a:p>
            <a:r>
              <a:rPr lang="ru-RU" baseline="0" dirty="0" smtClean="0"/>
              <a:t>У женщин , как правило истеричность на первых трех местах.</a:t>
            </a:r>
          </a:p>
          <a:p>
            <a:r>
              <a:rPr lang="ru-RU" baseline="0" dirty="0" smtClean="0"/>
              <a:t>Один из признаков истеричности- изменчивость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27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Его связи поверхностные и не продолжительные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45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Лидер –параноик посвящает свой труд, свою жизнь не сегодняшним,</a:t>
            </a:r>
            <a:r>
              <a:rPr lang="ru-RU" baseline="0" dirty="0" smtClean="0"/>
              <a:t> а будущим поколениям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dirty="0" smtClean="0"/>
              <a:t>QA Club NN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/>
          </a:bodyPr>
          <a:lstStyle/>
          <a:p>
            <a:pPr algn="l"/>
            <a:r>
              <a:rPr lang="ru-RU" sz="2400" b="0" dirty="0" smtClean="0">
                <a:solidFill>
                  <a:srgbClr val="7BCF27"/>
                </a:solidFill>
                <a:latin typeface="Calibri" pitchFamily="34" charset="0"/>
              </a:rPr>
              <a:t>Практическая характерология</a:t>
            </a:r>
            <a:br>
              <a:rPr lang="ru-RU" sz="2400" b="0" dirty="0" smtClean="0">
                <a:solidFill>
                  <a:srgbClr val="7BCF27"/>
                </a:solidFill>
                <a:latin typeface="Calibri" pitchFamily="34" charset="0"/>
              </a:rPr>
            </a:br>
            <a:r>
              <a:rPr lang="ru-RU" sz="4400" b="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Визуальная диагностика</a:t>
            </a:r>
            <a:endParaRPr lang="en-US" sz="4400" b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Истеричность/истерия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Синоним «Самопрезентация»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192547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 smtClean="0">
                <a:solidFill>
                  <a:schemeClr val="bg1"/>
                </a:solidFill>
              </a:rPr>
              <a:t>1</a:t>
            </a:r>
            <a:endParaRPr lang="en-GB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0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Мотивы истерии</a:t>
            </a:r>
            <a:endParaRPr lang="en-GB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0375477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14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проявления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Голосовой регистр</a:t>
            </a:r>
          </a:p>
          <a:p>
            <a:r>
              <a:rPr lang="ru-RU" dirty="0" smtClean="0"/>
              <a:t>Вальяжность</a:t>
            </a:r>
          </a:p>
          <a:p>
            <a:r>
              <a:rPr lang="ru-RU" dirty="0" smtClean="0"/>
              <a:t>Жестикуляция</a:t>
            </a:r>
          </a:p>
          <a:p>
            <a:r>
              <a:rPr lang="ru-RU" dirty="0" smtClean="0"/>
              <a:t>Мимика и пантомимика</a:t>
            </a:r>
          </a:p>
          <a:p>
            <a:r>
              <a:rPr lang="ru-RU" dirty="0" smtClean="0"/>
              <a:t>Стиль одежды</a:t>
            </a:r>
          </a:p>
          <a:p>
            <a:r>
              <a:rPr lang="ru-RU" dirty="0" smtClean="0"/>
              <a:t>Очки</a:t>
            </a:r>
          </a:p>
          <a:p>
            <a:r>
              <a:rPr lang="ru-RU" dirty="0" smtClean="0"/>
              <a:t>Цветовая гамма </a:t>
            </a:r>
          </a:p>
          <a:p>
            <a:r>
              <a:rPr lang="ru-RU" dirty="0" smtClean="0"/>
              <a:t>Разговор «О себе»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62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проявления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самого начала они выставляют на показ лучшее, что в них есть, напрашиваясь на комплименты</a:t>
            </a:r>
          </a:p>
          <a:p>
            <a:r>
              <a:rPr lang="ru-RU" dirty="0" smtClean="0"/>
              <a:t>Много обещают, охотно и широко декларируют масштабные намерения, убеждают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6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Мышление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Образное</a:t>
            </a:r>
          </a:p>
          <a:p>
            <a:r>
              <a:rPr lang="ru-RU" dirty="0" smtClean="0"/>
              <a:t>Гибкое и подвижное</a:t>
            </a:r>
          </a:p>
          <a:p>
            <a:r>
              <a:rPr lang="ru-RU" dirty="0" smtClean="0"/>
              <a:t>Эрудиция обширная</a:t>
            </a:r>
          </a:p>
          <a:p>
            <a:r>
              <a:rPr lang="ru-RU" dirty="0" smtClean="0"/>
              <a:t>Зависит от восприятия</a:t>
            </a:r>
          </a:p>
          <a:p>
            <a:r>
              <a:rPr lang="ru-RU" dirty="0" smtClean="0"/>
              <a:t>Внушаемость оценкой и отношением</a:t>
            </a:r>
          </a:p>
          <a:p>
            <a:r>
              <a:rPr lang="ru-RU" dirty="0" smtClean="0"/>
              <a:t>Обширное и поверхностное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40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Речь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Эффектная/ нестандартная</a:t>
            </a:r>
          </a:p>
          <a:p>
            <a:r>
              <a:rPr lang="ru-RU" dirty="0" smtClean="0"/>
              <a:t>Дополнительные слова</a:t>
            </a:r>
          </a:p>
          <a:p>
            <a:r>
              <a:rPr lang="ru-RU" dirty="0" smtClean="0"/>
              <a:t>Слова эпатажа</a:t>
            </a:r>
          </a:p>
          <a:p>
            <a:r>
              <a:rPr lang="ru-RU" dirty="0" smtClean="0"/>
              <a:t>Эмоционально-интонациональная</a:t>
            </a:r>
          </a:p>
          <a:p>
            <a:r>
              <a:rPr lang="ru-RU" dirty="0" smtClean="0"/>
              <a:t>Большой диапазон тональности</a:t>
            </a:r>
          </a:p>
        </p:txBody>
      </p:sp>
    </p:spTree>
    <p:extLst>
      <p:ext uri="{BB962C8B-B14F-4D97-AF65-F5344CB8AC3E}">
        <p14:creationId xmlns:p14="http://schemas.microsoft.com/office/powerpoint/2010/main" val="42803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Эмоциональная сфера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Демонстрируют эмоции</a:t>
            </a:r>
          </a:p>
          <a:p>
            <a:r>
              <a:rPr lang="ru-RU" dirty="0" smtClean="0"/>
              <a:t>Использует в манипуляции</a:t>
            </a:r>
          </a:p>
          <a:p>
            <a:r>
              <a:rPr lang="ru-RU" dirty="0" smtClean="0"/>
              <a:t>Проявляет целенаправлено</a:t>
            </a:r>
          </a:p>
          <a:p>
            <a:r>
              <a:rPr lang="ru-RU" dirty="0" smtClean="0"/>
              <a:t>Разные к разным людям</a:t>
            </a:r>
          </a:p>
          <a:p>
            <a:r>
              <a:rPr lang="ru-RU" dirty="0" smtClean="0"/>
              <a:t>Чрезмерные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9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Дезадаптирующие условия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Жесткий контроль</a:t>
            </a:r>
          </a:p>
          <a:p>
            <a:r>
              <a:rPr lang="ru-RU" dirty="0" smtClean="0"/>
              <a:t>Невозможность самопрезентации</a:t>
            </a:r>
          </a:p>
          <a:p>
            <a:r>
              <a:rPr lang="ru-RU" dirty="0" smtClean="0"/>
              <a:t>Рутина</a:t>
            </a:r>
          </a:p>
          <a:p>
            <a:r>
              <a:rPr lang="ru-RU" dirty="0" smtClean="0"/>
              <a:t>Публичное игнорирование</a:t>
            </a:r>
          </a:p>
          <a:p>
            <a:r>
              <a:rPr lang="ru-RU" dirty="0" smtClean="0"/>
              <a:t>Отсутствие внимания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45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Психопатия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«Дети аккуратно расставлены по углам»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192547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>
                <a:solidFill>
                  <a:schemeClr val="bg1"/>
                </a:solidFill>
              </a:rPr>
              <a:t>2</a:t>
            </a:r>
            <a:endParaRPr lang="en-GB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Психопатия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5342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1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i="1" dirty="0" smtClean="0"/>
              <a:t>«Ведь </a:t>
            </a:r>
            <a:r>
              <a:rPr lang="ru-RU" i="1" dirty="0"/>
              <a:t>чтобы там ни было, история все равно </a:t>
            </a:r>
            <a:r>
              <a:rPr lang="ru-RU" i="1" dirty="0" smtClean="0"/>
              <a:t>лучше»</a:t>
            </a:r>
            <a:endParaRPr lang="en-US" i="1" dirty="0" smtClean="0"/>
          </a:p>
          <a:p>
            <a:pPr marL="0" indent="0" algn="r">
              <a:buNone/>
            </a:pPr>
            <a:r>
              <a:rPr lang="ru-RU" i="1" dirty="0" smtClean="0"/>
              <a:t>Трасса 60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468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Мотивы психопатии</a:t>
            </a:r>
            <a:endParaRPr lang="en-GB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6846336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59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проявления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90" y="134076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Атлетическое телосложение</a:t>
            </a:r>
          </a:p>
          <a:p>
            <a:r>
              <a:rPr lang="ru-RU" dirty="0" smtClean="0"/>
              <a:t>Мышечная масса (красивое , сильное тело, но не Аполлон)</a:t>
            </a:r>
          </a:p>
          <a:p>
            <a:r>
              <a:rPr lang="ru-RU" dirty="0" smtClean="0"/>
              <a:t>Угловатость</a:t>
            </a:r>
          </a:p>
          <a:p>
            <a:r>
              <a:rPr lang="ru-RU" dirty="0" smtClean="0"/>
              <a:t>Выраженный подбородок</a:t>
            </a:r>
          </a:p>
          <a:p>
            <a:r>
              <a:rPr lang="ru-RU" dirty="0" smtClean="0"/>
              <a:t>Скованность</a:t>
            </a:r>
          </a:p>
          <a:p>
            <a:r>
              <a:rPr lang="ru-RU" dirty="0" smtClean="0"/>
              <a:t>Жесткость</a:t>
            </a:r>
          </a:p>
          <a:p>
            <a:r>
              <a:rPr lang="ru-RU" dirty="0" smtClean="0"/>
              <a:t>Апрятность</a:t>
            </a:r>
          </a:p>
          <a:p>
            <a:r>
              <a:rPr lang="ru-RU" dirty="0" smtClean="0"/>
              <a:t>Аккуратность</a:t>
            </a:r>
          </a:p>
          <a:p>
            <a:r>
              <a:rPr lang="ru-RU" dirty="0" smtClean="0"/>
              <a:t>Соотвествие ситуациии</a:t>
            </a:r>
          </a:p>
          <a:p>
            <a:r>
              <a:rPr lang="ru-RU" dirty="0" smtClean="0"/>
              <a:t>Упорядоченность</a:t>
            </a:r>
          </a:p>
          <a:p>
            <a:r>
              <a:rPr lang="ru-RU" dirty="0" smtClean="0"/>
              <a:t>Чистота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1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Внешние проявления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Мужской стиль одежды</a:t>
            </a:r>
          </a:p>
          <a:p>
            <a:r>
              <a:rPr lang="ru-RU" dirty="0" smtClean="0"/>
              <a:t>Короткая прическа</a:t>
            </a:r>
          </a:p>
          <a:p>
            <a:r>
              <a:rPr lang="ru-RU" dirty="0" smtClean="0"/>
              <a:t>Отсутствие украшений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4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Психопатт ведет себя в обществе, в группе людей, как животное в стае</a:t>
            </a:r>
          </a:p>
          <a:p>
            <a:r>
              <a:rPr lang="ru-RU" dirty="0" smtClean="0"/>
              <a:t>По отношению к своей группе психопаты авторитарны, деспотичны, требовательны, придирчивы и в то же время покровительственны.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90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Доминирование</a:t>
            </a:r>
          </a:p>
          <a:p>
            <a:r>
              <a:rPr lang="ru-RU" dirty="0" smtClean="0"/>
              <a:t>Стремление все контролировать</a:t>
            </a:r>
          </a:p>
          <a:p>
            <a:r>
              <a:rPr lang="ru-RU" dirty="0" smtClean="0"/>
              <a:t>Требовательность</a:t>
            </a:r>
          </a:p>
          <a:p>
            <a:r>
              <a:rPr lang="ru-RU" dirty="0" smtClean="0"/>
              <a:t>Жесткость</a:t>
            </a:r>
          </a:p>
          <a:p>
            <a:r>
              <a:rPr lang="ru-RU" dirty="0" smtClean="0"/>
              <a:t>Прямота</a:t>
            </a:r>
          </a:p>
          <a:p>
            <a:r>
              <a:rPr lang="ru-RU" dirty="0" smtClean="0"/>
              <a:t>Цинизм</a:t>
            </a:r>
          </a:p>
          <a:p>
            <a:r>
              <a:rPr lang="ru-RU" dirty="0" smtClean="0"/>
              <a:t>Смелость</a:t>
            </a:r>
          </a:p>
          <a:p>
            <a:r>
              <a:rPr lang="ru-RU" dirty="0" smtClean="0"/>
              <a:t>Решительность</a:t>
            </a:r>
          </a:p>
          <a:p>
            <a:r>
              <a:rPr lang="ru-RU" dirty="0" smtClean="0"/>
              <a:t>Склонность к алкоголизму</a:t>
            </a:r>
          </a:p>
          <a:p>
            <a:r>
              <a:rPr lang="ru-RU" dirty="0" smtClean="0"/>
              <a:t>Увлечение спортом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3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Мышление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Ограниченное</a:t>
            </a:r>
          </a:p>
          <a:p>
            <a:r>
              <a:rPr lang="ru-RU" dirty="0" smtClean="0"/>
              <a:t>Ориентация на действия, а не мысли</a:t>
            </a:r>
          </a:p>
          <a:p>
            <a:r>
              <a:rPr lang="ru-RU" dirty="0" smtClean="0"/>
              <a:t>Субъективный реализм и ситуативность</a:t>
            </a:r>
          </a:p>
          <a:p>
            <a:r>
              <a:rPr lang="ru-RU" dirty="0" smtClean="0"/>
              <a:t>Конкретность мышления</a:t>
            </a:r>
          </a:p>
          <a:p>
            <a:r>
              <a:rPr lang="ru-RU" dirty="0" smtClean="0"/>
              <a:t>Зависимость от потребностей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42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Речь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Повторяющаяся </a:t>
            </a:r>
          </a:p>
          <a:p>
            <a:r>
              <a:rPr lang="ru-RU" dirty="0" smtClean="0"/>
              <a:t>Тембр голоса низкий</a:t>
            </a:r>
          </a:p>
          <a:p>
            <a:r>
              <a:rPr lang="ru-RU" dirty="0" smtClean="0"/>
              <a:t>Доминирование</a:t>
            </a:r>
          </a:p>
          <a:p>
            <a:r>
              <a:rPr lang="ru-RU" dirty="0" smtClean="0"/>
              <a:t>Обвинения</a:t>
            </a:r>
          </a:p>
          <a:p>
            <a:r>
              <a:rPr lang="ru-RU" dirty="0" smtClean="0"/>
              <a:t>Поиск виноватых</a:t>
            </a:r>
          </a:p>
          <a:p>
            <a:r>
              <a:rPr lang="ru-RU" dirty="0" smtClean="0"/>
              <a:t>Желание навести порядок</a:t>
            </a:r>
          </a:p>
          <a:p>
            <a:r>
              <a:rPr lang="ru-RU" dirty="0" smtClean="0"/>
              <a:t>Спутанность</a:t>
            </a:r>
          </a:p>
          <a:p>
            <a:r>
              <a:rPr lang="ru-RU" dirty="0" smtClean="0"/>
              <a:t>Циничность, провокационность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0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Доминанта властности</a:t>
            </a:r>
          </a:p>
          <a:p>
            <a:r>
              <a:rPr lang="ru-RU" dirty="0" smtClean="0"/>
              <a:t>Не умеет и не хочет слушать</a:t>
            </a:r>
          </a:p>
          <a:p>
            <a:r>
              <a:rPr lang="ru-RU" dirty="0" smtClean="0"/>
              <a:t>Ориентация на признание</a:t>
            </a:r>
          </a:p>
          <a:p>
            <a:r>
              <a:rPr lang="ru-RU" dirty="0" smtClean="0"/>
              <a:t>Использует людей</a:t>
            </a:r>
          </a:p>
          <a:p>
            <a:r>
              <a:rPr lang="ru-RU" dirty="0" smtClean="0"/>
              <a:t>Демонстрация собственной статусности</a:t>
            </a:r>
          </a:p>
          <a:p>
            <a:r>
              <a:rPr lang="ru-RU" dirty="0" smtClean="0"/>
              <a:t>Бестактность</a:t>
            </a:r>
          </a:p>
          <a:p>
            <a:r>
              <a:rPr lang="ru-RU" dirty="0" smtClean="0"/>
              <a:t>Наступательность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Ориентированность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Психопаты крайне внимательны к мелочам и деталям. Это свойство делает их прекрасными ремесленниками</a:t>
            </a:r>
          </a:p>
          <a:p>
            <a:r>
              <a:rPr lang="ru-RU" dirty="0" smtClean="0"/>
              <a:t>Психопаты хорошо справляются с рутинной, неспешной работой, требующей аккуратность и точность, внимание к мелочам.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99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Ориентированность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Психопаты ориентированы на деятельность, позволяющую проявить власть на человеком</a:t>
            </a:r>
          </a:p>
          <a:p>
            <a:r>
              <a:rPr lang="ru-RU" dirty="0" smtClean="0"/>
              <a:t>Мораль воспринимается, как дубина, которой всегда они готовы взмаххнуть, чтобы устранить соперников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Введение в </a:t>
            </a:r>
            <a:r>
              <a:rPr lang="ru-RU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х</a:t>
            </a:r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арактерологию</a:t>
            </a:r>
            <a:r>
              <a:rPr lang="ru-RU" sz="4000" dirty="0" smtClean="0"/>
              <a:t>: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936809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0" y="1557456"/>
            <a:ext cx="2057400" cy="2708434"/>
            <a:chOff x="762000" y="1557456"/>
            <a:chExt cx="2057400" cy="2708434"/>
          </a:xfrm>
        </p:grpSpPr>
        <p:sp>
          <p:nvSpPr>
            <p:cNvPr id="6" name="Oval 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F26200">
                      <a:alpha val="40000"/>
                    </a:srgbClr>
                  </a:solidFill>
                  <a:latin typeface="+mj-lt"/>
                  <a:cs typeface="Arial" pitchFamily="34" charset="0"/>
                </a:rPr>
                <a:t>1</a:t>
              </a:r>
              <a:endParaRPr lang="en-US" sz="17000" b="1" dirty="0">
                <a:solidFill>
                  <a:srgbClr val="F26200">
                    <a:alpha val="40000"/>
                  </a:srgb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43608" y="1988840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43300" y="1591943"/>
            <a:ext cx="2057400" cy="2708434"/>
            <a:chOff x="3543300" y="1591943"/>
            <a:chExt cx="2057400" cy="2708434"/>
          </a:xfrm>
        </p:grpSpPr>
        <p:sp>
          <p:nvSpPr>
            <p:cNvPr id="4" name="Oval 3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2A7A9E">
                      <a:alpha val="40000"/>
                    </a:srgbClr>
                  </a:solidFill>
                  <a:latin typeface="+mj-lt"/>
                  <a:cs typeface="Arial" pitchFamily="34" charset="0"/>
                </a:rPr>
                <a:t>2</a:t>
              </a:r>
              <a:endParaRPr lang="en-US" sz="17000" b="1" dirty="0">
                <a:solidFill>
                  <a:srgbClr val="2A7A9E">
                    <a:alpha val="40000"/>
                  </a:srgb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779912" y="198863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24600" y="1587511"/>
            <a:ext cx="2057400" cy="2708434"/>
            <a:chOff x="6324600" y="1587511"/>
            <a:chExt cx="2057400" cy="2708434"/>
          </a:xfrm>
        </p:grpSpPr>
        <p:sp>
          <p:nvSpPr>
            <p:cNvPr id="5" name="Oval 4"/>
            <p:cNvSpPr/>
            <p:nvPr/>
          </p:nvSpPr>
          <p:spPr>
            <a:xfrm>
              <a:off x="6324600" y="1953643"/>
              <a:ext cx="2057400" cy="2057400"/>
            </a:xfrm>
            <a:prstGeom prst="ellipse">
              <a:avLst/>
            </a:prstGeom>
            <a:gradFill flip="none" rotWithShape="1">
              <a:gsLst>
                <a:gs pos="5000">
                  <a:srgbClr val="84D830"/>
                </a:gs>
                <a:gs pos="48000">
                  <a:srgbClr val="7BCF27"/>
                </a:gs>
                <a:gs pos="100000">
                  <a:srgbClr val="56901C"/>
                </a:gs>
              </a:gsLst>
              <a:path path="circle">
                <a:fillToRect l="50000" t="50000" r="50000" b="50000"/>
              </a:path>
              <a:tileRect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21604" y="1587511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65B131">
                      <a:alpha val="64000"/>
                    </a:srgbClr>
                  </a:solidFill>
                  <a:latin typeface="+mj-lt"/>
                  <a:cs typeface="Arial" pitchFamily="34" charset="0"/>
                </a:rPr>
                <a:t>3</a:t>
              </a:r>
              <a:endParaRPr lang="en-US" sz="17000" b="1" dirty="0">
                <a:solidFill>
                  <a:srgbClr val="65B131">
                    <a:alpha val="64000"/>
                  </a:srgb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569928" y="2005362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</a:t>
              </a:r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Дезадаптирующие условия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Интеллектуальный труд</a:t>
            </a:r>
          </a:p>
          <a:p>
            <a:r>
              <a:rPr lang="ru-RU" dirty="0" smtClean="0"/>
              <a:t>Речевая активность</a:t>
            </a:r>
          </a:p>
          <a:p>
            <a:r>
              <a:rPr lang="ru-RU" dirty="0" smtClean="0"/>
              <a:t>Работа на стратегический результат и планирование</a:t>
            </a:r>
          </a:p>
          <a:p>
            <a:r>
              <a:rPr lang="ru-RU" dirty="0" smtClean="0"/>
              <a:t>Воспитание и обучение в обычнойсреде</a:t>
            </a:r>
          </a:p>
          <a:p>
            <a:r>
              <a:rPr lang="ru-RU" dirty="0" smtClean="0"/>
              <a:t>Творческая среда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22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Маниакальность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«Давай пойдем сюда, давай пойдем туда...»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192547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 smtClean="0">
                <a:solidFill>
                  <a:schemeClr val="bg1"/>
                </a:solidFill>
              </a:rPr>
              <a:t>3</a:t>
            </a:r>
            <a:endParaRPr lang="en-GB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8486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9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Мотивы маниакально-депрессивного синдрома</a:t>
            </a:r>
            <a:endParaRPr lang="en-GB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3660537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36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Маниакальный тип личности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Ему характерны непостоянство в интересах  и высказываниях, пренебрежение общепринятыми нормами поведения, богатство фантазии, склонность к ненужному риску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38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Маниакальная триада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Повешенное радостное настроение с усилением влечения</a:t>
            </a:r>
          </a:p>
          <a:p>
            <a:r>
              <a:rPr lang="ru-RU" dirty="0" smtClean="0"/>
              <a:t>Ускорение психических процессов – речь и мышление</a:t>
            </a:r>
          </a:p>
          <a:p>
            <a:r>
              <a:rPr lang="ru-RU" dirty="0" smtClean="0"/>
              <a:t>Психомоторное поведение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1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факторы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Маниакальный человек всегда преисполнен сил, энергии, но при этом не сконцентрирован ни на чем определенном, не имеет устойчивой цели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98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проявления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Универсальность</a:t>
            </a:r>
          </a:p>
          <a:p>
            <a:r>
              <a:rPr lang="ru-RU" dirty="0" smtClean="0"/>
              <a:t>Торопливая небрежность</a:t>
            </a:r>
          </a:p>
          <a:p>
            <a:r>
              <a:rPr lang="ru-RU" dirty="0" smtClean="0"/>
              <a:t>Незавршенность</a:t>
            </a:r>
          </a:p>
          <a:p>
            <a:r>
              <a:rPr lang="ru-RU" dirty="0" smtClean="0"/>
              <a:t>Одежда не для статуса, скорее всего для отдыха</a:t>
            </a:r>
          </a:p>
          <a:p>
            <a:r>
              <a:rPr lang="ru-RU" dirty="0" smtClean="0"/>
              <a:t>Недоодетость</a:t>
            </a:r>
          </a:p>
          <a:p>
            <a:r>
              <a:rPr lang="ru-RU" dirty="0" smtClean="0"/>
              <a:t>Недозастегнутость</a:t>
            </a:r>
          </a:p>
          <a:p>
            <a:r>
              <a:rPr lang="ru-RU" dirty="0" smtClean="0"/>
              <a:t>Все с собой</a:t>
            </a:r>
          </a:p>
          <a:p>
            <a:r>
              <a:rPr lang="ru-RU" dirty="0" smtClean="0"/>
              <a:t>Все на бегу</a:t>
            </a:r>
          </a:p>
          <a:p>
            <a:r>
              <a:rPr lang="ru-RU" dirty="0" smtClean="0"/>
              <a:t>Быстрота движений</a:t>
            </a:r>
          </a:p>
          <a:p>
            <a:r>
              <a:rPr lang="ru-RU" dirty="0" smtClean="0"/>
              <a:t>Улыбчивость</a:t>
            </a:r>
          </a:p>
          <a:p>
            <a:r>
              <a:rPr lang="ru-RU" dirty="0" smtClean="0"/>
              <a:t>Приветствующая жестикуляция</a:t>
            </a:r>
          </a:p>
          <a:p>
            <a:r>
              <a:rPr lang="ru-RU" dirty="0" smtClean="0"/>
              <a:t>Провоцирующая сексапильность</a:t>
            </a:r>
          </a:p>
          <a:p>
            <a:r>
              <a:rPr lang="ru-RU" dirty="0" smtClean="0"/>
              <a:t>Авантюристичность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01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Пантомимика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Энергетичность</a:t>
            </a:r>
          </a:p>
          <a:p>
            <a:r>
              <a:rPr lang="ru-RU" dirty="0" smtClean="0"/>
              <a:t>Размашистость</a:t>
            </a:r>
          </a:p>
          <a:p>
            <a:r>
              <a:rPr lang="ru-RU" dirty="0" smtClean="0"/>
              <a:t>Будоражащая</a:t>
            </a:r>
          </a:p>
          <a:p>
            <a:r>
              <a:rPr lang="ru-RU" dirty="0" smtClean="0"/>
              <a:t>Заражающая</a:t>
            </a:r>
          </a:p>
          <a:p>
            <a:r>
              <a:rPr lang="ru-RU" dirty="0" smtClean="0"/>
              <a:t>Провоцирущая</a:t>
            </a:r>
          </a:p>
          <a:p>
            <a:r>
              <a:rPr lang="ru-RU" dirty="0" smtClean="0"/>
              <a:t>Сопряженная с риском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13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Мышление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Быстрое</a:t>
            </a:r>
          </a:p>
          <a:p>
            <a:r>
              <a:rPr lang="ru-RU" dirty="0" smtClean="0"/>
              <a:t>Обширное и поверхностное</a:t>
            </a:r>
          </a:p>
          <a:p>
            <a:r>
              <a:rPr lang="ru-RU" dirty="0" smtClean="0"/>
              <a:t>Образное</a:t>
            </a:r>
          </a:p>
          <a:p>
            <a:r>
              <a:rPr lang="ru-RU" dirty="0" smtClean="0"/>
              <a:t>Гибкое и подвижное</a:t>
            </a:r>
          </a:p>
          <a:p>
            <a:r>
              <a:rPr lang="ru-RU" dirty="0" smtClean="0"/>
              <a:t>Эрудиция обширная</a:t>
            </a:r>
          </a:p>
          <a:p>
            <a:r>
              <a:rPr lang="ru-RU" dirty="0" smtClean="0"/>
              <a:t>Ориентированная на процесс</a:t>
            </a:r>
          </a:p>
          <a:p>
            <a:r>
              <a:rPr lang="ru-RU" dirty="0" smtClean="0"/>
              <a:t>Богатый социальный опыт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5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видят </a:t>
            </a:r>
            <a:r>
              <a:rPr lang="ru-RU" dirty="0" smtClean="0"/>
              <a:t>люди</a:t>
            </a:r>
            <a:r>
              <a:rPr lang="en-US" dirty="0" smtClean="0"/>
              <a:t> </a:t>
            </a:r>
            <a:r>
              <a:rPr lang="ru-RU" dirty="0" smtClean="0"/>
              <a:t>себя</a:t>
            </a:r>
            <a:endParaRPr lang="ru-RU" dirty="0"/>
          </a:p>
        </p:txBody>
      </p:sp>
      <p:pic>
        <p:nvPicPr>
          <p:cNvPr id="1026" name="Picture 2" descr="C:\Users\Igor.Pozumentov\Desktop\liga-spravedlivosti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357298"/>
            <a:ext cx="6191261" cy="46434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видит проку в любой виртуальной реальности</a:t>
            </a:r>
          </a:p>
          <a:p>
            <a:r>
              <a:rPr lang="ru-RU" dirty="0" smtClean="0"/>
              <a:t>Любит настоящую жизнь, реальные, а не придуманные кем-то события</a:t>
            </a:r>
          </a:p>
          <a:p>
            <a:r>
              <a:rPr lang="ru-RU" dirty="0" smtClean="0"/>
              <a:t>Не созерцать, не наблюдать, а участвовать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7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Речь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Быстрая</a:t>
            </a:r>
          </a:p>
          <a:p>
            <a:r>
              <a:rPr lang="ru-RU" dirty="0" smtClean="0"/>
              <a:t>Непоследовательная</a:t>
            </a:r>
          </a:p>
          <a:p>
            <a:r>
              <a:rPr lang="ru-RU" dirty="0" smtClean="0"/>
              <a:t>Естественная</a:t>
            </a:r>
          </a:p>
          <a:p>
            <a:r>
              <a:rPr lang="ru-RU" dirty="0" smtClean="0"/>
              <a:t>Эмоциональная</a:t>
            </a:r>
          </a:p>
          <a:p>
            <a:r>
              <a:rPr lang="ru-RU" dirty="0" smtClean="0"/>
              <a:t>Заражающая</a:t>
            </a:r>
          </a:p>
          <a:p>
            <a:r>
              <a:rPr lang="ru-RU" dirty="0" smtClean="0"/>
              <a:t>выразительная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63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Приминимость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Идеальный коммуникатор</a:t>
            </a:r>
          </a:p>
          <a:p>
            <a:r>
              <a:rPr lang="ru-RU" dirty="0" smtClean="0"/>
              <a:t>Легко устанавливает отношения с разными людьми</a:t>
            </a:r>
          </a:p>
          <a:p>
            <a:r>
              <a:rPr lang="ru-RU" dirty="0" smtClean="0"/>
              <a:t>Легко включается в новые проекты, увлекая за собой других</a:t>
            </a:r>
          </a:p>
          <a:p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6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Дезадаптирующие условия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Жесткий контроль</a:t>
            </a:r>
          </a:p>
          <a:p>
            <a:r>
              <a:rPr lang="ru-RU" dirty="0" smtClean="0"/>
              <a:t>Статичность</a:t>
            </a:r>
          </a:p>
          <a:p>
            <a:r>
              <a:rPr lang="ru-RU" dirty="0" smtClean="0"/>
              <a:t>Монотония</a:t>
            </a:r>
          </a:p>
          <a:p>
            <a:r>
              <a:rPr lang="ru-RU" dirty="0" smtClean="0"/>
              <a:t>Отсутствие общения с разными людьми</a:t>
            </a:r>
          </a:p>
          <a:p>
            <a:r>
              <a:rPr lang="ru-RU" dirty="0" smtClean="0"/>
              <a:t>Ограничение возможности проявления активности</a:t>
            </a:r>
          </a:p>
          <a:p>
            <a:r>
              <a:rPr lang="ru-RU" dirty="0" smtClean="0"/>
              <a:t>Ограничение свободы передвижения</a:t>
            </a:r>
          </a:p>
          <a:p>
            <a:r>
              <a:rPr lang="ru-RU" dirty="0" smtClean="0"/>
              <a:t>Дисциплина</a:t>
            </a:r>
          </a:p>
          <a:p>
            <a:r>
              <a:rPr lang="ru-RU" dirty="0" smtClean="0"/>
              <a:t>Необходимость концентрации внимания на чем-либо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58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Паранойяльность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«Сила нервной системы»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192547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>
                <a:solidFill>
                  <a:schemeClr val="bg1"/>
                </a:solidFill>
              </a:rPr>
              <a:t>4</a:t>
            </a:r>
            <a:endParaRPr lang="en-GB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6159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5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на результат</a:t>
            </a:r>
          </a:p>
          <a:p>
            <a:r>
              <a:rPr lang="ru-RU" dirty="0" smtClean="0"/>
              <a:t>Стратегическая цель</a:t>
            </a:r>
          </a:p>
          <a:p>
            <a:r>
              <a:rPr lang="ru-RU" dirty="0" smtClean="0"/>
              <a:t>Высокая работоспособность</a:t>
            </a:r>
          </a:p>
          <a:p>
            <a:r>
              <a:rPr lang="ru-RU" dirty="0" smtClean="0"/>
              <a:t>Застревание на идее</a:t>
            </a:r>
          </a:p>
          <a:p>
            <a:r>
              <a:rPr lang="ru-RU" dirty="0" smtClean="0"/>
              <a:t>Абсолютная уверенность в собственной правоте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1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признаки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Классический стиль одежды</a:t>
            </a:r>
          </a:p>
          <a:p>
            <a:r>
              <a:rPr lang="ru-RU" dirty="0" smtClean="0"/>
              <a:t>Классический стиль в культуре</a:t>
            </a:r>
          </a:p>
          <a:p>
            <a:r>
              <a:rPr lang="ru-RU" dirty="0" smtClean="0"/>
              <a:t>Безразличие в одежде (отстает от моды на 3-4 года)</a:t>
            </a:r>
          </a:p>
          <a:p>
            <a:r>
              <a:rPr lang="ru-RU" dirty="0" smtClean="0"/>
              <a:t>Нет разнообразия</a:t>
            </a:r>
          </a:p>
          <a:p>
            <a:r>
              <a:rPr lang="ru-RU" dirty="0" smtClean="0"/>
              <a:t>Привычки</a:t>
            </a:r>
          </a:p>
          <a:p>
            <a:r>
              <a:rPr lang="ru-RU" dirty="0" smtClean="0"/>
              <a:t>Нередко носит бороду</a:t>
            </a:r>
          </a:p>
          <a:p>
            <a:r>
              <a:rPr lang="ru-RU" dirty="0" smtClean="0"/>
              <a:t>Не любит щегольства и манерности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7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Мимика и пантомимика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Стабильная</a:t>
            </a:r>
          </a:p>
          <a:p>
            <a:r>
              <a:rPr lang="ru-RU" dirty="0" smtClean="0"/>
              <a:t>Устойчивая</a:t>
            </a:r>
          </a:p>
          <a:p>
            <a:r>
              <a:rPr lang="ru-RU" dirty="0" smtClean="0"/>
              <a:t>Без излишеств</a:t>
            </a:r>
          </a:p>
          <a:p>
            <a:r>
              <a:rPr lang="ru-RU" dirty="0" smtClean="0"/>
              <a:t>Повторяющаяся</a:t>
            </a:r>
          </a:p>
          <a:p>
            <a:r>
              <a:rPr lang="ru-RU" dirty="0" smtClean="0"/>
              <a:t>Указывающая</a:t>
            </a:r>
          </a:p>
          <a:p>
            <a:r>
              <a:rPr lang="ru-RU" dirty="0" smtClean="0"/>
              <a:t>Рубящая</a:t>
            </a:r>
          </a:p>
          <a:p>
            <a:r>
              <a:rPr lang="ru-RU" dirty="0" smtClean="0"/>
              <a:t>Решительная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7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Речь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Уверенная</a:t>
            </a:r>
          </a:p>
          <a:p>
            <a:r>
              <a:rPr lang="ru-RU" dirty="0" smtClean="0"/>
              <a:t>Наступательная</a:t>
            </a:r>
          </a:p>
          <a:p>
            <a:r>
              <a:rPr lang="ru-RU" dirty="0" smtClean="0"/>
              <a:t>Логичная </a:t>
            </a:r>
          </a:p>
          <a:p>
            <a:r>
              <a:rPr lang="ru-RU" dirty="0" smtClean="0"/>
              <a:t>Последовательная</a:t>
            </a:r>
          </a:p>
          <a:p>
            <a:r>
              <a:rPr lang="ru-RU" dirty="0" smtClean="0"/>
              <a:t>Без лишних слов</a:t>
            </a:r>
          </a:p>
          <a:p>
            <a:r>
              <a:rPr lang="ru-RU" dirty="0" smtClean="0"/>
              <a:t>Конкретно-прагматичная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9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ru-RU" dirty="0" smtClean="0"/>
              <a:t>Основные пункты</a:t>
            </a:r>
            <a:endParaRPr lang="ru-RU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065005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Личная жизнь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времени</a:t>
            </a:r>
          </a:p>
          <a:p>
            <a:r>
              <a:rPr lang="ru-RU" dirty="0" smtClean="0"/>
              <a:t>Отношения стереотипны</a:t>
            </a:r>
          </a:p>
          <a:p>
            <a:r>
              <a:rPr lang="ru-RU" dirty="0" smtClean="0"/>
              <a:t>Это не главное</a:t>
            </a:r>
          </a:p>
          <a:p>
            <a:r>
              <a:rPr lang="ru-RU" dirty="0" smtClean="0"/>
              <a:t>В перерыве на пути к цели</a:t>
            </a:r>
          </a:p>
          <a:p>
            <a:r>
              <a:rPr lang="ru-RU" dirty="0" smtClean="0"/>
              <a:t>Затрудненная занятостью сознания идеей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 бреда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Преследования</a:t>
            </a:r>
          </a:p>
          <a:p>
            <a:r>
              <a:rPr lang="ru-RU" dirty="0" smtClean="0"/>
              <a:t>Ревность</a:t>
            </a:r>
          </a:p>
          <a:p>
            <a:r>
              <a:rPr lang="ru-RU" dirty="0" smtClean="0"/>
              <a:t>Любовь (его кто-то любит)</a:t>
            </a:r>
          </a:p>
          <a:p>
            <a:r>
              <a:rPr lang="ru-RU" dirty="0" smtClean="0"/>
              <a:t>Реформаторства</a:t>
            </a:r>
          </a:p>
          <a:p>
            <a:r>
              <a:rPr lang="ru-RU" dirty="0" smtClean="0"/>
              <a:t>Изобретательства </a:t>
            </a:r>
          </a:p>
          <a:p>
            <a:r>
              <a:rPr lang="ru-RU" dirty="0" smtClean="0"/>
              <a:t>Убеждения</a:t>
            </a:r>
          </a:p>
          <a:p>
            <a:r>
              <a:rPr lang="ru-RU" dirty="0" smtClean="0"/>
              <a:t>Ипохондрии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9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Дезадаптирующие условия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Работа на процесс , а не на результат</a:t>
            </a:r>
          </a:p>
          <a:p>
            <a:r>
              <a:rPr lang="ru-RU" dirty="0" smtClean="0"/>
              <a:t>Отсутствие перспективы</a:t>
            </a:r>
          </a:p>
          <a:p>
            <a:r>
              <a:rPr lang="ru-RU" dirty="0" smtClean="0"/>
              <a:t>Отсутствие цели</a:t>
            </a:r>
          </a:p>
          <a:p>
            <a:r>
              <a:rPr lang="ru-RU" dirty="0" smtClean="0"/>
              <a:t>Работа, не требующая аналитического склада мышления</a:t>
            </a:r>
          </a:p>
          <a:p>
            <a:r>
              <a:rPr lang="ru-RU" dirty="0" smtClean="0"/>
              <a:t>Работа по шаблону, монотония</a:t>
            </a:r>
          </a:p>
          <a:p>
            <a:r>
              <a:rPr lang="ru-RU" dirty="0" smtClean="0"/>
              <a:t>Работа, требующая гибкости, способности переключать внимание</a:t>
            </a:r>
          </a:p>
          <a:p>
            <a:r>
              <a:rPr lang="ru-RU" dirty="0" smtClean="0"/>
              <a:t>Творческая деятельность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16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Шизоидность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«Расщепление»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192547"/>
            <a:ext cx="1082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 smtClean="0">
                <a:solidFill>
                  <a:schemeClr val="bg1"/>
                </a:solidFill>
              </a:rPr>
              <a:t>%</a:t>
            </a:r>
            <a:endParaRPr lang="en-GB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8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Шизоидность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Шизофрения – расщепление. </a:t>
            </a:r>
          </a:p>
          <a:p>
            <a:r>
              <a:rPr lang="ru-RU" dirty="0" smtClean="0"/>
              <a:t>Врожденные особенности биохимии коры головного мозга. СТРАННОСТЬ во всем</a:t>
            </a:r>
          </a:p>
          <a:p>
            <a:r>
              <a:rPr lang="ru-RU" dirty="0" smtClean="0"/>
              <a:t>В сознании шизоида всегда присутствует неоднозначность представления и применения чего-либо, что требует конкретизации и определенности.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9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Мышление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Усложненное</a:t>
            </a:r>
          </a:p>
          <a:p>
            <a:r>
              <a:rPr lang="ru-RU" dirty="0" smtClean="0"/>
              <a:t>Философствование</a:t>
            </a:r>
          </a:p>
          <a:p>
            <a:r>
              <a:rPr lang="ru-RU" dirty="0" smtClean="0"/>
              <a:t>Определяет цель, но способ достижения странен</a:t>
            </a:r>
          </a:p>
          <a:p>
            <a:r>
              <a:rPr lang="ru-RU" dirty="0" smtClean="0"/>
              <a:t>Формалист там , где не надо или нигилист</a:t>
            </a:r>
          </a:p>
          <a:p>
            <a:r>
              <a:rPr lang="ru-RU" dirty="0" smtClean="0"/>
              <a:t>Конструирует новое, то чего нет</a:t>
            </a:r>
          </a:p>
          <a:p>
            <a:r>
              <a:rPr lang="ru-RU" dirty="0" smtClean="0"/>
              <a:t>Нестандартность поисковой деятельности и решения задач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0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Шизоиды отличаются тем, что легко , без напряжения постигают суть самых запутанных теорий, в то же время не понимая простых вещей.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0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Речь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Оторванная от реальности</a:t>
            </a:r>
          </a:p>
          <a:p>
            <a:r>
              <a:rPr lang="ru-RU" dirty="0" smtClean="0"/>
              <a:t>Многословная</a:t>
            </a:r>
          </a:p>
          <a:p>
            <a:r>
              <a:rPr lang="ru-RU" dirty="0" smtClean="0"/>
              <a:t>Нечленораздельная</a:t>
            </a:r>
          </a:p>
          <a:p>
            <a:r>
              <a:rPr lang="ru-RU" dirty="0" smtClean="0"/>
              <a:t>Спутанность алгоритма речи</a:t>
            </a:r>
          </a:p>
          <a:p>
            <a:r>
              <a:rPr lang="ru-RU" dirty="0" smtClean="0"/>
              <a:t>Не ориентирована на результат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26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Внешность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Неухоженность</a:t>
            </a:r>
          </a:p>
          <a:p>
            <a:r>
              <a:rPr lang="ru-RU" dirty="0" smtClean="0"/>
              <a:t>Борода</a:t>
            </a:r>
          </a:p>
          <a:p>
            <a:r>
              <a:rPr lang="ru-RU" dirty="0" smtClean="0"/>
              <a:t>Разноплановость образа</a:t>
            </a:r>
          </a:p>
          <a:p>
            <a:r>
              <a:rPr lang="ru-RU" dirty="0" smtClean="0"/>
              <a:t>Прическа</a:t>
            </a:r>
          </a:p>
          <a:p>
            <a:r>
              <a:rPr lang="ru-RU" dirty="0" smtClean="0"/>
              <a:t>Неупорядоченность</a:t>
            </a:r>
          </a:p>
          <a:p>
            <a:r>
              <a:rPr lang="ru-RU" dirty="0" smtClean="0"/>
              <a:t>Мешают конечности</a:t>
            </a:r>
          </a:p>
          <a:p>
            <a:r>
              <a:rPr lang="ru-RU" dirty="0" smtClean="0"/>
              <a:t>Странность походки</a:t>
            </a:r>
          </a:p>
          <a:p>
            <a:r>
              <a:rPr lang="ru-RU" dirty="0" smtClean="0"/>
              <a:t>Необычность позы</a:t>
            </a:r>
          </a:p>
          <a:p>
            <a:r>
              <a:rPr lang="ru-RU" dirty="0" smtClean="0"/>
              <a:t>Странность и рассогласованность мимики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Дезадаптирующие условия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Строгая дисциплина</a:t>
            </a:r>
          </a:p>
          <a:p>
            <a:r>
              <a:rPr lang="ru-RU" dirty="0" smtClean="0"/>
              <a:t>Жесткий контроль</a:t>
            </a:r>
          </a:p>
          <a:p>
            <a:r>
              <a:rPr lang="ru-RU" dirty="0" smtClean="0"/>
              <a:t>Работа по алгоритму</a:t>
            </a:r>
          </a:p>
          <a:p>
            <a:r>
              <a:rPr lang="ru-RU" dirty="0" smtClean="0"/>
              <a:t>Невозмодность творить</a:t>
            </a:r>
          </a:p>
          <a:p>
            <a:r>
              <a:rPr lang="ru-RU" dirty="0" smtClean="0"/>
              <a:t>Необходимость мыслить логично</a:t>
            </a:r>
          </a:p>
          <a:p>
            <a:r>
              <a:rPr lang="ru-RU" dirty="0" smtClean="0"/>
              <a:t>Работа на результат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09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стереотип?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Стереотипы – это устойчивые формы поведения, обусловленные природными возможностями человека, позволяющие использовать их(эти самые возможности) оптимально, т.е. с наибольшей эффективностью.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2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Психоастения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«Слабость»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192547"/>
            <a:ext cx="1082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 smtClean="0">
                <a:solidFill>
                  <a:schemeClr val="bg1"/>
                </a:solidFill>
              </a:rPr>
              <a:t>%</a:t>
            </a:r>
            <a:endParaRPr lang="en-GB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030" y="4203427"/>
            <a:ext cx="4953000" cy="26545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100"/>
              </a:spcBef>
            </a:pPr>
            <a:r>
              <a:rPr lang="ru-RU" sz="2000" dirty="0" smtClean="0">
                <a:solidFill>
                  <a:prstClr val="white"/>
                </a:solidFill>
              </a:rPr>
              <a:t>Не стесняемся задавать любые вопросы ;)</a:t>
            </a:r>
            <a:endParaRPr lang="en-US" sz="2000" dirty="0" smtClean="0">
              <a:solidFill>
                <a:prstClr val="white"/>
              </a:solidFill>
            </a:endParaRPr>
          </a:p>
          <a:p>
            <a:pPr>
              <a:spcBef>
                <a:spcPts val="100"/>
              </a:spcBef>
            </a:pPr>
            <a:endParaRPr lang="en-US" sz="2000" dirty="0" smtClean="0">
              <a:solidFill>
                <a:prstClr val="white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88" y="1524000"/>
            <a:ext cx="4648200" cy="236964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ru-RU" sz="4400" b="1" dirty="0" smtClean="0">
                <a:solidFill>
                  <a:srgbClr val="7BCF27"/>
                </a:solidFill>
              </a:rPr>
              <a:t>Вопросы</a:t>
            </a:r>
            <a:endParaRPr lang="en-US" sz="4400" b="1" dirty="0">
              <a:solidFill>
                <a:srgbClr val="7BCF27"/>
              </a:solidFill>
            </a:endParaRPr>
          </a:p>
        </p:txBody>
      </p:sp>
      <p:pic>
        <p:nvPicPr>
          <p:cNvPr id="28" name="Picture 4" descr="pingvins-crop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8133" y="764704"/>
            <a:ext cx="3295867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084168" y="5530713"/>
            <a:ext cx="4953000" cy="26545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100"/>
              </a:spcBef>
            </a:pPr>
            <a:r>
              <a:rPr lang="ru-RU" sz="2000" dirty="0" smtClean="0">
                <a:solidFill>
                  <a:prstClr val="white"/>
                </a:solidFill>
              </a:rPr>
              <a:t>Спасибо, что не спите :)</a:t>
            </a:r>
            <a:endParaRPr lang="en-US" sz="2000" dirty="0" smtClean="0">
              <a:solidFill>
                <a:prstClr val="white"/>
              </a:solidFill>
            </a:endParaRPr>
          </a:p>
          <a:p>
            <a:pPr>
              <a:spcBef>
                <a:spcPts val="100"/>
              </a:spcBef>
            </a:pPr>
            <a:endParaRPr lang="en-US" sz="2000" dirty="0" smtClean="0">
              <a:solidFill>
                <a:prstClr val="white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Акцентуация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9022696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686800" y="5797578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0387" y="5661248"/>
            <a:ext cx="335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Акцент – дорога к растройству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529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044029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485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Этика экспертиз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Плохих и хороших ведущих тенденций нет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Изменить человека крайне проблематично, следует правильно понять человека и управлять им с учетом способностей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 следует обнаруживать, что Вы видите больше, чем Вам показывают люди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Важно использовать знания для того, чтобы способствовать успеху человека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 навреди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65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TS10167455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68AD14C5-6E05-4732-8930-CBD406590B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1D689-5005-47FD-9A9E-D7FA8DD290B8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9C9D1B2C-BA2D-4050-BF56-A5386F494A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1233</Words>
  <Application>Microsoft Office PowerPoint</Application>
  <PresentationFormat>On-screen Show (4:3)</PresentationFormat>
  <Paragraphs>374</Paragraphs>
  <Slides>61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Georgia</vt:lpstr>
      <vt:lpstr>TS101674551</vt:lpstr>
      <vt:lpstr>Практическая характерология Визуальная диагностика</vt:lpstr>
      <vt:lpstr>Intro</vt:lpstr>
      <vt:lpstr>PowerPoint Presentation</vt:lpstr>
      <vt:lpstr>Как видят люди себя</vt:lpstr>
      <vt:lpstr>Основные пункты</vt:lpstr>
      <vt:lpstr>Что такое стереотип?</vt:lpstr>
      <vt:lpstr>Акцентуация</vt:lpstr>
      <vt:lpstr>Характер</vt:lpstr>
      <vt:lpstr>Этика экспертиз</vt:lpstr>
      <vt:lpstr>Истеричность/истерия</vt:lpstr>
      <vt:lpstr>Мотивы истерии</vt:lpstr>
      <vt:lpstr>Внешние проявления</vt:lpstr>
      <vt:lpstr>Внешние проявления</vt:lpstr>
      <vt:lpstr>Мышление</vt:lpstr>
      <vt:lpstr>Речь</vt:lpstr>
      <vt:lpstr>Эмоциональная сфера</vt:lpstr>
      <vt:lpstr>Дезадаптирующие условия</vt:lpstr>
      <vt:lpstr>Психопатия</vt:lpstr>
      <vt:lpstr>Психопатия</vt:lpstr>
      <vt:lpstr>Мотивы психопатии</vt:lpstr>
      <vt:lpstr>Внешние проявления</vt:lpstr>
      <vt:lpstr>Внешние проявления</vt:lpstr>
      <vt:lpstr>Поведение</vt:lpstr>
      <vt:lpstr>Поведение</vt:lpstr>
      <vt:lpstr>Мышление</vt:lpstr>
      <vt:lpstr>Речь</vt:lpstr>
      <vt:lpstr>Общение</vt:lpstr>
      <vt:lpstr>Ориентированность</vt:lpstr>
      <vt:lpstr>Ориентированность</vt:lpstr>
      <vt:lpstr>Дезадаптирующие условия</vt:lpstr>
      <vt:lpstr>Маниакальность</vt:lpstr>
      <vt:lpstr>PowerPoint Presentation</vt:lpstr>
      <vt:lpstr>Мотивы маниакально-депрессивного синдрома</vt:lpstr>
      <vt:lpstr>Маниакальный тип личности</vt:lpstr>
      <vt:lpstr>Маниакальная триада</vt:lpstr>
      <vt:lpstr>Основные факторы</vt:lpstr>
      <vt:lpstr>Внешние проявления</vt:lpstr>
      <vt:lpstr>Пантомимика</vt:lpstr>
      <vt:lpstr>Мышление</vt:lpstr>
      <vt:lpstr>PowerPoint Presentation</vt:lpstr>
      <vt:lpstr>Речь</vt:lpstr>
      <vt:lpstr>Приминимость</vt:lpstr>
      <vt:lpstr>Дезадаптирующие условия</vt:lpstr>
      <vt:lpstr>Паранойяльность</vt:lpstr>
      <vt:lpstr>PowerPoint Presentation</vt:lpstr>
      <vt:lpstr>Факторы</vt:lpstr>
      <vt:lpstr>Внешние признаки</vt:lpstr>
      <vt:lpstr>Мимика и пантомимика</vt:lpstr>
      <vt:lpstr>Речь</vt:lpstr>
      <vt:lpstr>Личная жизнь</vt:lpstr>
      <vt:lpstr>Формы бреда</vt:lpstr>
      <vt:lpstr>Дезадаптирующие условия</vt:lpstr>
      <vt:lpstr>Шизоидность</vt:lpstr>
      <vt:lpstr>Шизоидность</vt:lpstr>
      <vt:lpstr>Мышление</vt:lpstr>
      <vt:lpstr>PowerPoint Presentation</vt:lpstr>
      <vt:lpstr>Речь</vt:lpstr>
      <vt:lpstr>Внешность</vt:lpstr>
      <vt:lpstr>Дезадаптирующие условия</vt:lpstr>
      <vt:lpstr>Психоастения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2012-03-09T10:22:27Z</dcterms:created>
  <dcterms:modified xsi:type="dcterms:W3CDTF">2016-08-16T13:52:13Z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