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59" r:id="rId6"/>
    <p:sldId id="266" r:id="rId7"/>
    <p:sldId id="262" r:id="rId8"/>
    <p:sldId id="267" r:id="rId9"/>
    <p:sldId id="264" r:id="rId10"/>
    <p:sldId id="260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6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101" autoAdjust="0"/>
  </p:normalViewPr>
  <p:slideViewPr>
    <p:cSldViewPr>
      <p:cViewPr varScale="1">
        <p:scale>
          <a:sx n="43" d="100"/>
          <a:sy n="43" d="100"/>
        </p:scale>
        <p:origin x="-21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40A4-2847-43F3-A569-B37BEFC2A025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4CD8-B94B-4871-9E3F-AFA97BA2B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2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CSS есть паттерны, согласно которым стили, создаваемые разработчиком, применяются к элементам страницы (DOM). Эти паттерны называются локаторы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4CD8-B94B-4871-9E3F-AFA97BA2B4A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71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(XML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это язык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XML документе. Так как многие браузеры поддерживают XHTML, то мы можем использовать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находения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элементов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страницах.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рахличием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между CSS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локаторами является то, что, используя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можем производить перемещение как в глубину DOM иерархии, так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возращаться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назад. Что же касается CSS, то тут мы можем двигаться только в глубину. Это значит, что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можем найти родительский элемент, по дочернему.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4CD8-B94B-4871-9E3F-AFA97BA2B4A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7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работает</a:t>
            </a:r>
            <a:r>
              <a:rPr lang="ru-RU" baseline="0" dirty="0" smtClean="0"/>
              <a:t> быстрее: поиск по </a:t>
            </a:r>
            <a:r>
              <a:rPr lang="en-US" baseline="0" dirty="0" smtClean="0"/>
              <a:t>CSS </a:t>
            </a:r>
            <a:r>
              <a:rPr lang="ru-RU" baseline="0" dirty="0" smtClean="0"/>
              <a:t>или поиск по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?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в том, что CSS-локаторы были разработаны специально для HTML,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-локаторы -- это универсальный механизм для поиска по XML DOM.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для CSS идентификатор и имя -- это особые атрибуты, он строит табличку-индекс для быстрого обращения к элементам, снабженным этими атрибутами. Поскольку эти атрибуты должны быть уникальными, индексация работает очень эффективно. А с точки зрения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это "просто атрибуты", поиск ведётся не по таблице-индексу, а по всему DOM-дереву.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по классу уже не так эффективен, а поиск по контенту в обоих случаях работает без индексации, здесь разница между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CSS незначительна.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4CD8-B94B-4871-9E3F-AFA97BA2B4A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3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1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57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3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4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F89F-718D-40F2-932D-4F2BB6856E29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FB66-AB02-4950-8C9F-EC8FFA0BF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№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, CSS Selector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60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b="1" dirty="0" smtClean="0"/>
              <a:t>CSS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671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5536" y="188640"/>
            <a:ext cx="8208912" cy="654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Абсолютный путь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("html body div 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div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 form input"));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Относительный путь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("input"));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непосредственного дочернего элемента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("div &gt; a"));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дочернего элемента любого уровня</a:t>
            </a: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("div a"));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85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7292" y="476672"/>
            <a:ext cx="8640960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 ID </a:t>
            </a: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элемента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input#username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//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или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("#username"));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классу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input.classname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//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или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classname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78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1268760"/>
            <a:ext cx="8136904" cy="4166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значениям атрибутов </a:t>
            </a:r>
            <a:r>
              <a:rPr lang="ru-RU" sz="2800" b="1" spc="15" dirty="0" err="1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html</a:t>
            </a: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 тегов: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img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[alt='Previous']"));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названию атрибутов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driver.findElements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img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[alt]"));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началу строки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("header[id^='page-']"));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696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1430" y="2132856"/>
            <a:ext cx="849694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окончанию строки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("header[id$='page-']"));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частичному совпадению строки: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By.cssSelector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("header[id*='page-']"));  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31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95536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xPath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30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96972"/>
            <a:ext cx="8352928" cy="622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Абсолютный путь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By.xpath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("html/body/div/div/form/input"));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en-US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Относительный путь</a:t>
            </a:r>
            <a:r>
              <a:rPr lang="en-US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By.xpath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("//input"));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en-US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непосредственного дочернего элемента: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findElement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xpath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("//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div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/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a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дочернего элемента любого уровня: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By.xpath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("//div//a"));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73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329928"/>
            <a:ext cx="7848872" cy="605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элемента по тексту: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findElement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xpath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(".//*[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text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()='Первая ссылка']/.."));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значениям атрибутов: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By.xpath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("//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input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[@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id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='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username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']"));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по названию атрибутов: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findElements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.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xpath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 ("</a:t>
            </a:r>
            <a:r>
              <a:rPr lang="en-US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img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[@</a:t>
            </a:r>
            <a:r>
              <a:rPr lang="en-US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alt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]"));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20"/>
              </a:spcAft>
            </a:pPr>
            <a:r>
              <a:rPr lang="ru-RU" sz="2800" b="1" spc="15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Поиск родительского элемента:</a:t>
            </a: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driver.findElement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By.xpath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("//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input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[@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id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='</a:t>
            </a:r>
            <a:r>
              <a:rPr lang="ru-RU" spc="15" dirty="0" err="1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username</a:t>
            </a:r>
            <a:r>
              <a:rPr lang="ru-RU" spc="15" dirty="0" smtClean="0">
                <a:solidFill>
                  <a:srgbClr val="333333"/>
                </a:solidFill>
                <a:effectLst/>
                <a:latin typeface="Consolas"/>
                <a:ea typeface="Times New Roman"/>
                <a:cs typeface="Times New Roman"/>
              </a:rPr>
              <a:t>']/.."));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Коварный вопрос на собеседовании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4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260" y="2601175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Где я могу применить полученные знания?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372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703" y="2852935"/>
            <a:ext cx="8175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Пример </a:t>
            </a:r>
            <a:r>
              <a:rPr lang="en-US" sz="4800" dirty="0" smtClean="0"/>
              <a:t>Windows </a:t>
            </a:r>
            <a:r>
              <a:rPr lang="ru-RU" sz="4800" dirty="0" smtClean="0"/>
              <a:t>приложения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376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5" y="575111"/>
            <a:ext cx="8200491" cy="565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" y="958280"/>
            <a:ext cx="8986614" cy="48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67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703" y="2852935"/>
            <a:ext cx="7777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Пример </a:t>
            </a:r>
            <a:r>
              <a:rPr lang="en-US" sz="4800" dirty="0" smtClean="0"/>
              <a:t>android </a:t>
            </a:r>
            <a:r>
              <a:rPr lang="ru-RU" sz="4800" dirty="0" smtClean="0"/>
              <a:t>приложения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130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bt-pozumentov-ii\Desktop\uiautomator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8" y="260648"/>
            <a:ext cx="7390358" cy="60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62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831757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Google Chrome </a:t>
            </a:r>
            <a:r>
              <a:rPr lang="ru-RU" sz="3600" b="1" dirty="0" smtClean="0"/>
              <a:t>браузер</a:t>
            </a:r>
            <a:endParaRPr lang="en-US" sz="3600" b="1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a) Developer tools</a:t>
            </a:r>
            <a:endParaRPr lang="ru-RU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Mozilla Firefox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a) Selenium IDE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b) </a:t>
            </a:r>
            <a:r>
              <a:rPr lang="en-US" sz="3600" dirty="0" err="1" smtClean="0"/>
              <a:t>FireBug</a:t>
            </a:r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c) </a:t>
            </a:r>
            <a:r>
              <a:rPr lang="en-US" sz="3600" dirty="0" err="1" smtClean="0"/>
              <a:t>FirePath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48795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344</Words>
  <Application>Microsoft Office PowerPoint</Application>
  <PresentationFormat>Экран (4:3)</PresentationFormat>
  <Paragraphs>85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Лекция №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Инструменты</vt:lpstr>
      <vt:lpstr>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Коварный вопрос на собеседовании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2</dc:title>
  <dc:creator>Позументов Игорь Игоревич</dc:creator>
  <cp:lastModifiedBy>Позументов Игорь Игоревич</cp:lastModifiedBy>
  <cp:revision>12</cp:revision>
  <dcterms:created xsi:type="dcterms:W3CDTF">2017-03-07T10:01:48Z</dcterms:created>
  <dcterms:modified xsi:type="dcterms:W3CDTF">2017-03-07T13:09:39Z</dcterms:modified>
</cp:coreProperties>
</file>