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0" r:id="rId4"/>
    <p:sldId id="258" r:id="rId5"/>
    <p:sldId id="259" r:id="rId6"/>
    <p:sldId id="269" r:id="rId7"/>
    <p:sldId id="260" r:id="rId8"/>
    <p:sldId id="268" r:id="rId9"/>
    <p:sldId id="266" r:id="rId10"/>
    <p:sldId id="262" r:id="rId11"/>
    <p:sldId id="263" r:id="rId12"/>
    <p:sldId id="264" r:id="rId13"/>
    <p:sldId id="265" r:id="rId14"/>
    <p:sldId id="261" r:id="rId15"/>
    <p:sldId id="267" r:id="rId16"/>
    <p:sldId id="272" r:id="rId17"/>
    <p:sldId id="271" r:id="rId18"/>
    <p:sldId id="274" r:id="rId19"/>
    <p:sldId id="275" r:id="rId20"/>
    <p:sldId id="276" r:id="rId21"/>
    <p:sldId id="277" r:id="rId22"/>
    <p:sldId id="273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DAF0E-F577-48FD-9D9D-ED7E6C0A9AF9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E866D-8D5C-4AF5-8781-B0D671218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521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дизайн одной из страниц изменён, то нам нужно будет переписать только соответствующий класс, описывающий эту страницу.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E866D-8D5C-4AF5-8781-B0D67121882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752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(</a:t>
            </a:r>
            <a:r>
              <a:rPr lang="en-US" sz="1200" dirty="0" err="1" smtClean="0"/>
              <a:t>WebElement</a:t>
            </a:r>
            <a:r>
              <a:rPr lang="en-US" sz="1200" dirty="0" smtClean="0"/>
              <a:t> </a:t>
            </a:r>
            <a:r>
              <a:rPr lang="ru-RU" sz="1200" dirty="0" smtClean="0"/>
              <a:t>не работает!)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E866D-8D5C-4AF5-8781-B0D67121882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001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</a:t>
            </a:r>
            <a:r>
              <a:rPr lang="ru-RU" baseline="0" dirty="0" smtClean="0"/>
              <a:t> поддерживается уже год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E866D-8D5C-4AF5-8781-B0D67121882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021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2188-12B6-4FBB-A819-6FD04BE9202E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94B9-CAC6-4EEB-8001-4561E4D2F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88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2188-12B6-4FBB-A819-6FD04BE9202E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94B9-CAC6-4EEB-8001-4561E4D2F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62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2188-12B6-4FBB-A819-6FD04BE9202E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94B9-CAC6-4EEB-8001-4561E4D2F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13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2188-12B6-4FBB-A819-6FD04BE9202E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94B9-CAC6-4EEB-8001-4561E4D2F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12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2188-12B6-4FBB-A819-6FD04BE9202E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94B9-CAC6-4EEB-8001-4561E4D2F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46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2188-12B6-4FBB-A819-6FD04BE9202E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94B9-CAC6-4EEB-8001-4561E4D2F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55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2188-12B6-4FBB-A819-6FD04BE9202E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94B9-CAC6-4EEB-8001-4561E4D2F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33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2188-12B6-4FBB-A819-6FD04BE9202E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94B9-CAC6-4EEB-8001-4561E4D2F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42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2188-12B6-4FBB-A819-6FD04BE9202E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94B9-CAC6-4EEB-8001-4561E4D2F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07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2188-12B6-4FBB-A819-6FD04BE9202E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94B9-CAC6-4EEB-8001-4561E4D2F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08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2188-12B6-4FBB-A819-6FD04BE9202E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94B9-CAC6-4EEB-8001-4561E4D2F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77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92188-12B6-4FBB-A819-6FD04BE9202E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794B9-CAC6-4EEB-8001-4561E4D2F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42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zharii/swd-recorder/releas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Пора подумать о нем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96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1" y="1484966"/>
            <a:ext cx="894397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475656" y="3068960"/>
            <a:ext cx="6480720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98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996952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b="1" dirty="0" err="1" smtClean="0">
                <a:solidFill>
                  <a:schemeClr val="accent4">
                    <a:lumMod val="75000"/>
                  </a:schemeClr>
                </a:solidFill>
              </a:rPr>
              <a:t>loginValidUser</a:t>
            </a:r>
            <a:r>
              <a:rPr lang="en-US" sz="4000" b="1" dirty="0" smtClean="0"/>
              <a:t>(string User, string Password);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391034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65822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835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2462213"/>
            <a:ext cx="88011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224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SWD Page </a:t>
            </a:r>
            <a:r>
              <a:rPr lang="en-US" b="1" dirty="0" smtClean="0"/>
              <a:t>Recorder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SWD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Recorder</a:t>
            </a:r>
            <a:r>
              <a:rPr lang="ru-RU" dirty="0"/>
              <a:t> - это единый инструментарий для работы с локаторами во всех браузеров, с которыми умеет работать </a:t>
            </a:r>
            <a:r>
              <a:rPr lang="ru-RU" dirty="0" err="1"/>
              <a:t>WebDriver</a:t>
            </a:r>
            <a:r>
              <a:rPr lang="ru-RU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https://github.com/dzharii/swd-recorder/releases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675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bt-pozumentov-ii\Desktop\PageRecor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8619939" cy="461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6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924944"/>
            <a:ext cx="8229600" cy="1143000"/>
          </a:xfrm>
        </p:spPr>
        <p:txBody>
          <a:bodyPr/>
          <a:lstStyle/>
          <a:p>
            <a:r>
              <a:rPr lang="ru-RU" b="1" dirty="0" smtClean="0"/>
              <a:t>Альтернатива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03674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sbt-pozumentov-ii\Desktop\selenide-logo-b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132856"/>
            <a:ext cx="4533900" cy="239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92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Selenide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96856" y="1916832"/>
            <a:ext cx="705951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public class </a:t>
            </a:r>
            <a:r>
              <a:rPr lang="en-US" sz="2400" dirty="0" err="1" smtClean="0"/>
              <a:t>InternetBankTest</a:t>
            </a:r>
            <a:r>
              <a:rPr lang="en-US" sz="2400" dirty="0" smtClean="0"/>
              <a:t> {</a:t>
            </a:r>
          </a:p>
          <a:p>
            <a:r>
              <a:rPr lang="en-US" sz="2400" dirty="0" smtClean="0"/>
              <a:t>  @Test</a:t>
            </a:r>
          </a:p>
          <a:p>
            <a:r>
              <a:rPr lang="en-US" sz="2400" dirty="0" smtClean="0"/>
              <a:t>  public void </a:t>
            </a:r>
            <a:r>
              <a:rPr lang="en-US" sz="2400" dirty="0" err="1" smtClean="0"/>
              <a:t>userCanLoginToBspbDemo</a:t>
            </a:r>
            <a:r>
              <a:rPr lang="en-US" sz="2400" dirty="0" smtClean="0"/>
              <a:t>() {</a:t>
            </a:r>
          </a:p>
          <a:p>
            <a:r>
              <a:rPr lang="en-US" sz="2400" dirty="0" smtClean="0"/>
              <a:t>    open("http://idemo.bspb.ru/");</a:t>
            </a:r>
          </a:p>
          <a:p>
            <a:r>
              <a:rPr lang="en-US" sz="2400" dirty="0" smtClean="0"/>
              <a:t>    $(By.name("username")).</a:t>
            </a:r>
            <a:r>
              <a:rPr lang="en-US" sz="2400" dirty="0" err="1" smtClean="0"/>
              <a:t>val</a:t>
            </a:r>
            <a:r>
              <a:rPr lang="en-US" sz="2400" dirty="0" smtClean="0"/>
              <a:t>("demo");</a:t>
            </a:r>
          </a:p>
          <a:p>
            <a:r>
              <a:rPr lang="en-US" sz="2400" dirty="0" smtClean="0"/>
              <a:t>    $(By.name("password")).</a:t>
            </a:r>
            <a:r>
              <a:rPr lang="en-US" sz="2400" dirty="0" err="1" smtClean="0"/>
              <a:t>val</a:t>
            </a:r>
            <a:r>
              <a:rPr lang="en-US" sz="2400" dirty="0" smtClean="0"/>
              <a:t>("demo").</a:t>
            </a:r>
            <a:r>
              <a:rPr lang="en-US" sz="2400" dirty="0" err="1" smtClean="0"/>
              <a:t>pressEnter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    $(By.name("</a:t>
            </a:r>
            <a:r>
              <a:rPr lang="en-US" sz="2400" dirty="0" err="1" smtClean="0"/>
              <a:t>otpCode</a:t>
            </a:r>
            <a:r>
              <a:rPr lang="en-US" sz="2400" dirty="0" smtClean="0"/>
              <a:t>")).</a:t>
            </a:r>
            <a:r>
              <a:rPr lang="en-US" sz="2400" dirty="0" err="1" smtClean="0"/>
              <a:t>val</a:t>
            </a:r>
            <a:r>
              <a:rPr lang="en-US" sz="2400" dirty="0" smtClean="0"/>
              <a:t>("0000").</a:t>
            </a:r>
            <a:r>
              <a:rPr lang="en-US" sz="2400" dirty="0" err="1" smtClean="0"/>
              <a:t>pressEnter</a:t>
            </a:r>
            <a:r>
              <a:rPr lang="en-US" sz="2400" dirty="0" smtClean="0"/>
              <a:t>();</a:t>
            </a:r>
          </a:p>
          <a:p>
            <a:endParaRPr lang="en-US" sz="2400" dirty="0" smtClean="0"/>
          </a:p>
          <a:p>
            <a:r>
              <a:rPr lang="en-US" sz="2400" dirty="0" smtClean="0"/>
              <a:t>    $("#user-greeting").</a:t>
            </a:r>
            <a:r>
              <a:rPr lang="en-US" sz="2400" dirty="0" err="1" smtClean="0"/>
              <a:t>shouldHave</a:t>
            </a:r>
            <a:r>
              <a:rPr lang="en-US" sz="2400" dirty="0" smtClean="0"/>
              <a:t>(text(“</a:t>
            </a:r>
            <a:r>
              <a:rPr lang="ru-RU" sz="2400" dirty="0" smtClean="0"/>
              <a:t>Игорь"));</a:t>
            </a:r>
          </a:p>
          <a:p>
            <a:r>
              <a:rPr lang="ru-RU" sz="2400" dirty="0" smtClean="0"/>
              <a:t>    $(".</a:t>
            </a:r>
            <a:r>
              <a:rPr lang="en-US" sz="2400" dirty="0" smtClean="0"/>
              <a:t>page-header").</a:t>
            </a:r>
            <a:r>
              <a:rPr lang="en-US" sz="2400" dirty="0" err="1" smtClean="0"/>
              <a:t>shouldHave</a:t>
            </a:r>
            <a:r>
              <a:rPr lang="en-US" sz="2400" dirty="0" smtClean="0"/>
              <a:t>(text("Overview"));</a:t>
            </a:r>
          </a:p>
          <a:p>
            <a:r>
              <a:rPr lang="en-US" sz="2400" dirty="0" smtClean="0"/>
              <a:t>  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845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sbt-pozumentov-ii\Desktop\serenity-logo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7031"/>
            <a:ext cx="6700539" cy="223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3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Мы в текущей ситуации</a:t>
            </a:r>
            <a:endParaRPr lang="ru-RU" dirty="0"/>
          </a:p>
        </p:txBody>
      </p:sp>
      <p:pic>
        <p:nvPicPr>
          <p:cNvPr id="4" name="Picture 2" descr="C:\Users\sbt-pozumentov-ii\Desktop\1441768017_dno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5"/>
          <a:stretch/>
        </p:blipFill>
        <p:spPr bwMode="auto">
          <a:xfrm>
            <a:off x="2771800" y="1196752"/>
            <a:ext cx="3600000" cy="525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28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bt-pozumentov-ii\Desktop\serenity-test-rep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86" y="620688"/>
            <a:ext cx="8524719" cy="516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07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кода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628800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@Test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should_be_able_to_filter_by_item_type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// GIVEN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buyer.opens_etsy_home_page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// WHEN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buyer.searches_for_items_containing</a:t>
            </a:r>
            <a:r>
              <a:rPr lang="en-US" dirty="0" smtClean="0"/>
              <a:t>("wool");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unfilteredItemCount</a:t>
            </a:r>
            <a:r>
              <a:rPr lang="en-US" dirty="0" smtClean="0"/>
              <a:t> = </a:t>
            </a:r>
            <a:r>
              <a:rPr lang="en-US" dirty="0" err="1" smtClean="0"/>
              <a:t>buyer.get_matching_item_count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// AND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buyer.filters_results_by_type</a:t>
            </a:r>
            <a:r>
              <a:rPr lang="en-US" dirty="0" smtClean="0"/>
              <a:t>("Handmade");</a:t>
            </a:r>
          </a:p>
          <a:p>
            <a:r>
              <a:rPr lang="en-US" dirty="0" smtClean="0"/>
              <a:t>        // THEN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buyer.should_see_items_related_to</a:t>
            </a:r>
            <a:r>
              <a:rPr lang="en-US" dirty="0" smtClean="0"/>
              <a:t>("wool");</a:t>
            </a:r>
          </a:p>
          <a:p>
            <a:r>
              <a:rPr lang="en-US" dirty="0" smtClean="0"/>
              <a:t>        // AND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buyer.should_see_item_count</a:t>
            </a:r>
            <a:r>
              <a:rPr lang="en-US" dirty="0" smtClean="0"/>
              <a:t>(</a:t>
            </a:r>
            <a:r>
              <a:rPr lang="en-US" dirty="0" err="1" smtClean="0"/>
              <a:t>lessThan</a:t>
            </a:r>
            <a:r>
              <a:rPr lang="en-US" dirty="0" smtClean="0"/>
              <a:t>(</a:t>
            </a:r>
            <a:r>
              <a:rPr lang="en-US" dirty="0" err="1" smtClean="0"/>
              <a:t>unfilteredItemCount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    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326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sbt-pozumentov-ii\Desktop\thucydides-repor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589" y="404664"/>
            <a:ext cx="6117364" cy="592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27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sbt-pozumentov-ii\Desktop\office-meeting-boss-confusion-ss-19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8645468" cy="486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15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8800" b="1" dirty="0" smtClean="0"/>
              <a:t>Framework</a:t>
            </a:r>
            <a:endParaRPr lang="ru-RU" sz="8800" b="1" dirty="0"/>
          </a:p>
        </p:txBody>
      </p:sp>
    </p:spTree>
    <p:extLst>
      <p:ext uri="{BB962C8B-B14F-4D97-AF65-F5344CB8AC3E}">
        <p14:creationId xmlns:p14="http://schemas.microsoft.com/office/powerpoint/2010/main" val="18908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bt-pozumentov-ii\Desktop\1441768017_dno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64704"/>
            <a:ext cx="6290075" cy="459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38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348880"/>
            <a:ext cx="8229600" cy="1143000"/>
          </a:xfrm>
        </p:spPr>
        <p:txBody>
          <a:bodyPr/>
          <a:lstStyle/>
          <a:p>
            <a:r>
              <a:rPr lang="ru-RU" dirty="0" smtClean="0"/>
              <a:t>Один класс на одну страницу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659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2193" y="294897"/>
            <a:ext cx="8229600" cy="1143000"/>
          </a:xfrm>
        </p:spPr>
        <p:txBody>
          <a:bodyPr/>
          <a:lstStyle/>
          <a:p>
            <a:r>
              <a:rPr lang="en-US" dirty="0" smtClean="0"/>
              <a:t>Page Object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92193" y="1412776"/>
            <a:ext cx="8712968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 smtClean="0"/>
              <a:t>Основные преимущества: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800" dirty="0"/>
              <a:t>Разделение полномочий: вся логика страницы описывается в </a:t>
            </a:r>
            <a:r>
              <a:rPr lang="ru-RU" sz="2800" dirty="0" err="1"/>
              <a:t>Page</a:t>
            </a:r>
            <a:r>
              <a:rPr lang="ru-RU" sz="2800" dirty="0"/>
              <a:t> </a:t>
            </a:r>
            <a:r>
              <a:rPr lang="ru-RU" sz="2800" dirty="0" err="1"/>
              <a:t>Object</a:t>
            </a:r>
            <a:r>
              <a:rPr lang="ru-RU" sz="2800" dirty="0"/>
              <a:t> классах, а тестовые классы лишь используют их публичные методы и проверяют результат.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800" dirty="0" smtClean="0"/>
              <a:t>Все </a:t>
            </a:r>
            <a:r>
              <a:rPr lang="ru-RU" sz="2800" dirty="0"/>
              <a:t>локаторы помещаются в одном месте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800" dirty="0"/>
              <a:t>Инкапсуляция работы с драйвером. Полезно при кросс-</a:t>
            </a:r>
            <a:r>
              <a:rPr lang="ru-RU" sz="2800" dirty="0" err="1"/>
              <a:t>браузерном</a:t>
            </a:r>
            <a:r>
              <a:rPr lang="ru-RU" sz="2800" dirty="0"/>
              <a:t> </a:t>
            </a:r>
            <a:r>
              <a:rPr lang="ru-RU" sz="2800" dirty="0" smtClean="0"/>
              <a:t>тестировании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199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минусы </a:t>
            </a:r>
            <a:r>
              <a:rPr lang="en-US" dirty="0" smtClean="0"/>
              <a:t>Page Object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1968771"/>
            <a:ext cx="790262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dirty="0"/>
              <a:t>Использование </a:t>
            </a:r>
            <a:r>
              <a:rPr lang="ru-RU" sz="4000" dirty="0" err="1"/>
              <a:t>кастомных</a:t>
            </a:r>
            <a:r>
              <a:rPr lang="ru-RU" sz="4000" dirty="0"/>
              <a:t> элементов при создании веб-приложений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dirty="0" smtClean="0"/>
              <a:t>Присутствие </a:t>
            </a:r>
            <a:r>
              <a:rPr lang="ru-RU" sz="4000" dirty="0" err="1"/>
              <a:t>кастомных</a:t>
            </a:r>
            <a:r>
              <a:rPr lang="ru-RU" sz="4000" dirty="0"/>
              <a:t> элементов на многих </a:t>
            </a:r>
            <a:r>
              <a:rPr lang="ru-RU" sz="4000" dirty="0" smtClean="0"/>
              <a:t>страницах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8023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 авторизации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73" y="1556792"/>
            <a:ext cx="7001792" cy="442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609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273</Words>
  <Application>Microsoft Office PowerPoint</Application>
  <PresentationFormat>Экран (4:3)</PresentationFormat>
  <Paragraphs>54</Paragraphs>
  <Slides>22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Framework</vt:lpstr>
      <vt:lpstr>Мы в текущей ситуации</vt:lpstr>
      <vt:lpstr>Презентация PowerPoint</vt:lpstr>
      <vt:lpstr>Framework</vt:lpstr>
      <vt:lpstr>Презентация PowerPoint</vt:lpstr>
      <vt:lpstr>Один класс на одну страницу</vt:lpstr>
      <vt:lpstr>Page Object</vt:lpstr>
      <vt:lpstr>Основные минусы Page Object</vt:lpstr>
      <vt:lpstr>Форма авторизации</vt:lpstr>
      <vt:lpstr>Пример</vt:lpstr>
      <vt:lpstr>loginValidUser(string User, string Password);</vt:lpstr>
      <vt:lpstr>Презентация PowerPoint</vt:lpstr>
      <vt:lpstr>Презентация PowerPoint</vt:lpstr>
      <vt:lpstr>SWD Page Recorder</vt:lpstr>
      <vt:lpstr>Презентация PowerPoint</vt:lpstr>
      <vt:lpstr>Альтернатива</vt:lpstr>
      <vt:lpstr>Презентация PowerPoint</vt:lpstr>
      <vt:lpstr>Пример Selenide</vt:lpstr>
      <vt:lpstr>Презентация PowerPoint</vt:lpstr>
      <vt:lpstr>Презентация PowerPoint</vt:lpstr>
      <vt:lpstr>Пример кода 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</dc:title>
  <dc:creator>Позументов Игорь Игоревич</dc:creator>
  <cp:lastModifiedBy>Позументов Игорь Игоревич</cp:lastModifiedBy>
  <cp:revision>22</cp:revision>
  <dcterms:created xsi:type="dcterms:W3CDTF">2017-03-14T12:49:36Z</dcterms:created>
  <dcterms:modified xsi:type="dcterms:W3CDTF">2017-03-14T14:08:05Z</dcterms:modified>
</cp:coreProperties>
</file>