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5" r:id="rId1"/>
  </p:sldMasterIdLst>
  <p:sldIdLst>
    <p:sldId id="256" r:id="rId2"/>
    <p:sldId id="416" r:id="rId3"/>
    <p:sldId id="421" r:id="rId4"/>
    <p:sldId id="417" r:id="rId5"/>
    <p:sldId id="422" r:id="rId6"/>
    <p:sldId id="257" r:id="rId7"/>
    <p:sldId id="419" r:id="rId8"/>
    <p:sldId id="418" r:id="rId9"/>
    <p:sldId id="42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52B99-0AFE-7B4D-BEF0-C2E65CA2CF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5FEF42-8E4E-D84E-AEA0-ACD56791EB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632437-F67C-1A40-B29E-7D009909B33A}"/>
              </a:ext>
            </a:extLst>
          </p:cNvPr>
          <p:cNvSpPr>
            <a:spLocks noGrp="1"/>
          </p:cNvSpPr>
          <p:nvPr>
            <p:ph type="dt" sz="half" idx="10"/>
          </p:nvPr>
        </p:nvSpPr>
        <p:spPr/>
        <p:txBody>
          <a:bodyPr/>
          <a:lstStyle/>
          <a:p>
            <a:fld id="{0DAF61AA-5A98-4049-A93E-477E5505141A}" type="datetimeFigureOut">
              <a:rPr lang="en-US" smtClean="0"/>
              <a:t>9/12/20</a:t>
            </a:fld>
            <a:endParaRPr lang="en-US" dirty="0"/>
          </a:p>
        </p:txBody>
      </p:sp>
      <p:sp>
        <p:nvSpPr>
          <p:cNvPr id="5" name="Footer Placeholder 4">
            <a:extLst>
              <a:ext uri="{FF2B5EF4-FFF2-40B4-BE49-F238E27FC236}">
                <a16:creationId xmlns:a16="http://schemas.microsoft.com/office/drawing/2014/main" id="{908BE659-63DC-CC4A-BBD3-05EAC4B1BC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92B3C-6599-D44F-B5A9-2C2B7C134E4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28936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39B7B-7083-9641-88AA-5A1CC7B785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F61EC3-9F44-9D46-A8A2-4F631BE4C5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6585F-4A15-2C49-932F-9B9FA40821F9}"/>
              </a:ext>
            </a:extLst>
          </p:cNvPr>
          <p:cNvSpPr>
            <a:spLocks noGrp="1"/>
          </p:cNvSpPr>
          <p:nvPr>
            <p:ph type="dt" sz="half" idx="10"/>
          </p:nvPr>
        </p:nvSpPr>
        <p:spPr/>
        <p:txBody>
          <a:bodyPr/>
          <a:lstStyle/>
          <a:p>
            <a:fld id="{0DAF61AA-5A98-4049-A93E-477E5505141A}" type="datetimeFigureOut">
              <a:rPr lang="en-US" smtClean="0"/>
              <a:t>9/12/20</a:t>
            </a:fld>
            <a:endParaRPr lang="en-US"/>
          </a:p>
        </p:txBody>
      </p:sp>
      <p:sp>
        <p:nvSpPr>
          <p:cNvPr id="5" name="Footer Placeholder 4">
            <a:extLst>
              <a:ext uri="{FF2B5EF4-FFF2-40B4-BE49-F238E27FC236}">
                <a16:creationId xmlns:a16="http://schemas.microsoft.com/office/drawing/2014/main" id="{90843477-23F3-FB4F-AA25-90ABDF26D8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BECE3-DBE7-7740-B2DB-197F68FA329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04596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8C330E-B9B4-8A4D-B472-6DE9D26810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E147A5-A7BC-A147-B071-5BA96A80C1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03A7E6-BA00-9E4E-BCFA-36F40B37E055}"/>
              </a:ext>
            </a:extLst>
          </p:cNvPr>
          <p:cNvSpPr>
            <a:spLocks noGrp="1"/>
          </p:cNvSpPr>
          <p:nvPr>
            <p:ph type="dt" sz="half" idx="10"/>
          </p:nvPr>
        </p:nvSpPr>
        <p:spPr/>
        <p:txBody>
          <a:bodyPr/>
          <a:lstStyle/>
          <a:p>
            <a:fld id="{0DAF61AA-5A98-4049-A93E-477E5505141A}" type="datetimeFigureOut">
              <a:rPr lang="en-US" smtClean="0"/>
              <a:t>9/12/20</a:t>
            </a:fld>
            <a:endParaRPr lang="en-US"/>
          </a:p>
        </p:txBody>
      </p:sp>
      <p:sp>
        <p:nvSpPr>
          <p:cNvPr id="5" name="Footer Placeholder 4">
            <a:extLst>
              <a:ext uri="{FF2B5EF4-FFF2-40B4-BE49-F238E27FC236}">
                <a16:creationId xmlns:a16="http://schemas.microsoft.com/office/drawing/2014/main" id="{FA3593E2-3799-024D-A7F7-A3B4691D23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79B9F-124B-BA48-ADE9-9C21898998C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71004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C647-80BB-8143-9EDC-10801986E3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7E3284-3C6D-1A44-A54C-7592A5CD57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5703BA-2D15-7349-A1E7-CC97D7DD8AB4}"/>
              </a:ext>
            </a:extLst>
          </p:cNvPr>
          <p:cNvSpPr>
            <a:spLocks noGrp="1"/>
          </p:cNvSpPr>
          <p:nvPr>
            <p:ph type="dt" sz="half" idx="10"/>
          </p:nvPr>
        </p:nvSpPr>
        <p:spPr/>
        <p:txBody>
          <a:bodyPr/>
          <a:lstStyle/>
          <a:p>
            <a:fld id="{0DAF61AA-5A98-4049-A93E-477E5505141A}" type="datetimeFigureOut">
              <a:rPr lang="en-US" smtClean="0"/>
              <a:t>9/12/20</a:t>
            </a:fld>
            <a:endParaRPr lang="en-US"/>
          </a:p>
        </p:txBody>
      </p:sp>
      <p:sp>
        <p:nvSpPr>
          <p:cNvPr id="5" name="Footer Placeholder 4">
            <a:extLst>
              <a:ext uri="{FF2B5EF4-FFF2-40B4-BE49-F238E27FC236}">
                <a16:creationId xmlns:a16="http://schemas.microsoft.com/office/drawing/2014/main" id="{2E625677-5EC0-7347-8009-954714498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067C1-D51D-484B-9E3A-666ABAF9081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58347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0D1C9-AD8C-4946-9228-DE0EF908B5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EEC380-BA0D-9949-910E-0BAC5C2C2C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72FF6B-59F2-E647-AAB7-AE833C017FD8}"/>
              </a:ext>
            </a:extLst>
          </p:cNvPr>
          <p:cNvSpPr>
            <a:spLocks noGrp="1"/>
          </p:cNvSpPr>
          <p:nvPr>
            <p:ph type="dt" sz="half" idx="10"/>
          </p:nvPr>
        </p:nvSpPr>
        <p:spPr/>
        <p:txBody>
          <a:bodyPr/>
          <a:lstStyle/>
          <a:p>
            <a:fld id="{0DAF61AA-5A98-4049-A93E-477E5505141A}" type="datetimeFigureOut">
              <a:rPr lang="en-US" smtClean="0"/>
              <a:t>9/12/20</a:t>
            </a:fld>
            <a:endParaRPr lang="en-US"/>
          </a:p>
        </p:txBody>
      </p:sp>
      <p:sp>
        <p:nvSpPr>
          <p:cNvPr id="5" name="Footer Placeholder 4">
            <a:extLst>
              <a:ext uri="{FF2B5EF4-FFF2-40B4-BE49-F238E27FC236}">
                <a16:creationId xmlns:a16="http://schemas.microsoft.com/office/drawing/2014/main" id="{3902B4F5-A015-3945-AA86-EEA60F343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DD56E-ED2C-764D-A67B-F0D2753E846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3070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DD3B-58F8-334E-A297-DE3A59944A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954108-0D9A-554B-84B8-E568CBBB76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9AF027-16BA-DA41-BD1D-E97FBB1A5B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5A5E73-BA80-E34D-BC0A-D9CE9B90AAFB}"/>
              </a:ext>
            </a:extLst>
          </p:cNvPr>
          <p:cNvSpPr>
            <a:spLocks noGrp="1"/>
          </p:cNvSpPr>
          <p:nvPr>
            <p:ph type="dt" sz="half" idx="10"/>
          </p:nvPr>
        </p:nvSpPr>
        <p:spPr/>
        <p:txBody>
          <a:bodyPr/>
          <a:lstStyle/>
          <a:p>
            <a:fld id="{0DAF61AA-5A98-4049-A93E-477E5505141A}" type="datetimeFigureOut">
              <a:rPr lang="en-US" smtClean="0"/>
              <a:t>9/12/20</a:t>
            </a:fld>
            <a:endParaRPr lang="en-US"/>
          </a:p>
        </p:txBody>
      </p:sp>
      <p:sp>
        <p:nvSpPr>
          <p:cNvPr id="6" name="Footer Placeholder 5">
            <a:extLst>
              <a:ext uri="{FF2B5EF4-FFF2-40B4-BE49-F238E27FC236}">
                <a16:creationId xmlns:a16="http://schemas.microsoft.com/office/drawing/2014/main" id="{00C0B92D-1F00-7642-9593-7FABE9B17E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0D0419-B86D-AB4D-A1E4-B97D5B3E237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48319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4E25D-D9B8-5648-87D0-50E3477838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9E19B6-A2DB-AE47-9C9C-F64C57CAE0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B9B01C-2AF3-B64E-88AC-7472C9C3F0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63FEDC-AF3C-CD43-ADDD-71C2EF85EE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53AEF5-700B-8348-A65C-840E4432B8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781663-40B5-C041-9B13-3823CBBAE905}"/>
              </a:ext>
            </a:extLst>
          </p:cNvPr>
          <p:cNvSpPr>
            <a:spLocks noGrp="1"/>
          </p:cNvSpPr>
          <p:nvPr>
            <p:ph type="dt" sz="half" idx="10"/>
          </p:nvPr>
        </p:nvSpPr>
        <p:spPr/>
        <p:txBody>
          <a:bodyPr/>
          <a:lstStyle/>
          <a:p>
            <a:fld id="{0DAF61AA-5A98-4049-A93E-477E5505141A}" type="datetimeFigureOut">
              <a:rPr lang="en-US" smtClean="0"/>
              <a:t>9/12/20</a:t>
            </a:fld>
            <a:endParaRPr lang="en-US"/>
          </a:p>
        </p:txBody>
      </p:sp>
      <p:sp>
        <p:nvSpPr>
          <p:cNvPr id="8" name="Footer Placeholder 7">
            <a:extLst>
              <a:ext uri="{FF2B5EF4-FFF2-40B4-BE49-F238E27FC236}">
                <a16:creationId xmlns:a16="http://schemas.microsoft.com/office/drawing/2014/main" id="{845918B5-3C97-7D40-8549-CF1645CFA4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EE32DB-BD6F-DB47-BCB8-9639BAF44C0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4907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B8D60-9FCC-604A-A747-52015D31DE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719321-6FFF-D644-817B-7AE1F2A6382D}"/>
              </a:ext>
            </a:extLst>
          </p:cNvPr>
          <p:cNvSpPr>
            <a:spLocks noGrp="1"/>
          </p:cNvSpPr>
          <p:nvPr>
            <p:ph type="dt" sz="half" idx="10"/>
          </p:nvPr>
        </p:nvSpPr>
        <p:spPr/>
        <p:txBody>
          <a:bodyPr/>
          <a:lstStyle/>
          <a:p>
            <a:fld id="{0DAF61AA-5A98-4049-A93E-477E5505141A}" type="datetimeFigureOut">
              <a:rPr lang="en-US" smtClean="0"/>
              <a:t>9/12/20</a:t>
            </a:fld>
            <a:endParaRPr lang="en-US"/>
          </a:p>
        </p:txBody>
      </p:sp>
      <p:sp>
        <p:nvSpPr>
          <p:cNvPr id="4" name="Footer Placeholder 3">
            <a:extLst>
              <a:ext uri="{FF2B5EF4-FFF2-40B4-BE49-F238E27FC236}">
                <a16:creationId xmlns:a16="http://schemas.microsoft.com/office/drawing/2014/main" id="{7C2ABBA5-7D77-C240-92E2-FD581A160A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9BA350-22D8-664C-B555-4F00F284B22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00860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8FCA1-C1AC-6340-8D81-E703F499E0D8}"/>
              </a:ext>
            </a:extLst>
          </p:cNvPr>
          <p:cNvSpPr>
            <a:spLocks noGrp="1"/>
          </p:cNvSpPr>
          <p:nvPr>
            <p:ph type="dt" sz="half" idx="10"/>
          </p:nvPr>
        </p:nvSpPr>
        <p:spPr/>
        <p:txBody>
          <a:bodyPr/>
          <a:lstStyle/>
          <a:p>
            <a:fld id="{0DAF61AA-5A98-4049-A93E-477E5505141A}" type="datetimeFigureOut">
              <a:rPr lang="en-US" smtClean="0"/>
              <a:t>9/12/20</a:t>
            </a:fld>
            <a:endParaRPr lang="en-US"/>
          </a:p>
        </p:txBody>
      </p:sp>
      <p:sp>
        <p:nvSpPr>
          <p:cNvPr id="3" name="Footer Placeholder 2">
            <a:extLst>
              <a:ext uri="{FF2B5EF4-FFF2-40B4-BE49-F238E27FC236}">
                <a16:creationId xmlns:a16="http://schemas.microsoft.com/office/drawing/2014/main" id="{111857A0-3319-9B4C-9CD7-4BF33D5A94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32A632-51D9-E441-A061-166BDAF3261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75471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9881-A25D-B14C-92D1-4E23BE2486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89DE17-0F3A-E14C-BEE7-81667AC67C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1EE702-27A6-1F4A-8932-D42DB0EE47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824CBA-A7AE-2846-8B99-08E8ABAA91D6}"/>
              </a:ext>
            </a:extLst>
          </p:cNvPr>
          <p:cNvSpPr>
            <a:spLocks noGrp="1"/>
          </p:cNvSpPr>
          <p:nvPr>
            <p:ph type="dt" sz="half" idx="10"/>
          </p:nvPr>
        </p:nvSpPr>
        <p:spPr/>
        <p:txBody>
          <a:bodyPr/>
          <a:lstStyle/>
          <a:p>
            <a:fld id="{0DAF61AA-5A98-4049-A93E-477E5505141A}" type="datetimeFigureOut">
              <a:rPr lang="en-US" smtClean="0"/>
              <a:t>9/12/20</a:t>
            </a:fld>
            <a:endParaRPr lang="en-US"/>
          </a:p>
        </p:txBody>
      </p:sp>
      <p:sp>
        <p:nvSpPr>
          <p:cNvPr id="6" name="Footer Placeholder 5">
            <a:extLst>
              <a:ext uri="{FF2B5EF4-FFF2-40B4-BE49-F238E27FC236}">
                <a16:creationId xmlns:a16="http://schemas.microsoft.com/office/drawing/2014/main" id="{9C434E58-2CD5-8543-A389-214A3C45D6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ED9D77-246F-2A4B-9DBB-0F47B940E16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97186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73FF-B783-8547-AE49-F00FDF7764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045595-0E1B-7F47-AEAE-9A39FF7288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413B0F-1F79-F84D-9E60-B9224A3E8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FF2E2-262A-9748-AD1D-30553AB30095}"/>
              </a:ext>
            </a:extLst>
          </p:cNvPr>
          <p:cNvSpPr>
            <a:spLocks noGrp="1"/>
          </p:cNvSpPr>
          <p:nvPr>
            <p:ph type="dt" sz="half" idx="10"/>
          </p:nvPr>
        </p:nvSpPr>
        <p:spPr/>
        <p:txBody>
          <a:bodyPr/>
          <a:lstStyle/>
          <a:p>
            <a:fld id="{0DAF61AA-5A98-4049-A93E-477E5505141A}" type="datetimeFigureOut">
              <a:rPr lang="en-US" smtClean="0"/>
              <a:t>9/12/20</a:t>
            </a:fld>
            <a:endParaRPr lang="en-US"/>
          </a:p>
        </p:txBody>
      </p:sp>
      <p:sp>
        <p:nvSpPr>
          <p:cNvPr id="6" name="Footer Placeholder 5">
            <a:extLst>
              <a:ext uri="{FF2B5EF4-FFF2-40B4-BE49-F238E27FC236}">
                <a16:creationId xmlns:a16="http://schemas.microsoft.com/office/drawing/2014/main" id="{C008660F-8852-F64E-BFC4-9E9717582B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723F51F-B025-2845-8472-E388A172A875}"/>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64920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09357F-A4DC-A34E-90AB-68AEF72F79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234494-5E89-DA41-AEDC-A7C97EA76A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C291C-17F6-494F-89BD-EA76A28F6B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F61AA-5A98-4049-A93E-477E5505141A}" type="datetimeFigureOut">
              <a:rPr lang="en-US" smtClean="0"/>
              <a:pPr/>
              <a:t>9/12/20</a:t>
            </a:fld>
            <a:endParaRPr lang="en-US" dirty="0"/>
          </a:p>
        </p:txBody>
      </p:sp>
      <p:sp>
        <p:nvSpPr>
          <p:cNvPr id="5" name="Footer Placeholder 4">
            <a:extLst>
              <a:ext uri="{FF2B5EF4-FFF2-40B4-BE49-F238E27FC236}">
                <a16:creationId xmlns:a16="http://schemas.microsoft.com/office/drawing/2014/main" id="{CD236580-BA80-844F-B69B-B2B27630A3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C27F67-C5E3-CE4A-967E-4432EB09CC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51205293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 name="Picture 3">
            <a:extLst>
              <a:ext uri="{FF2B5EF4-FFF2-40B4-BE49-F238E27FC236}">
                <a16:creationId xmlns:a16="http://schemas.microsoft.com/office/drawing/2014/main" id="{16C7E628-7796-49D0-B4A0-6AC5510F1272}"/>
              </a:ext>
            </a:extLst>
          </p:cNvPr>
          <p:cNvPicPr>
            <a:picLocks noChangeAspect="1"/>
          </p:cNvPicPr>
          <p:nvPr/>
        </p:nvPicPr>
        <p:blipFill rotWithShape="1">
          <a:blip r:embed="rId2">
            <a:alphaModFix/>
          </a:blip>
          <a:srcRect t="15726" r="-1" b="-1"/>
          <a:stretch/>
        </p:blipFill>
        <p:spPr>
          <a:xfrm>
            <a:off x="20" y="10"/>
            <a:ext cx="12188932" cy="6856614"/>
          </a:xfrm>
          <a:prstGeom prst="rect">
            <a:avLst/>
          </a:prstGeom>
        </p:spPr>
      </p:pic>
      <p:sp>
        <p:nvSpPr>
          <p:cNvPr id="2" name="Title 1">
            <a:extLst>
              <a:ext uri="{FF2B5EF4-FFF2-40B4-BE49-F238E27FC236}">
                <a16:creationId xmlns:a16="http://schemas.microsoft.com/office/drawing/2014/main" id="{FD40C87A-477A-7142-96E1-8E6AE4A0DD54}"/>
              </a:ext>
            </a:extLst>
          </p:cNvPr>
          <p:cNvSpPr>
            <a:spLocks noGrp="1"/>
          </p:cNvSpPr>
          <p:nvPr>
            <p:ph type="ctrTitle"/>
          </p:nvPr>
        </p:nvSpPr>
        <p:spPr>
          <a:xfrm>
            <a:off x="996275" y="744909"/>
            <a:ext cx="10190071" cy="3145855"/>
          </a:xfrm>
        </p:spPr>
        <p:txBody>
          <a:bodyPr anchor="b">
            <a:normAutofit/>
          </a:bodyPr>
          <a:lstStyle/>
          <a:p>
            <a:r>
              <a:rPr lang="en-US" sz="5400">
                <a:solidFill>
                  <a:srgbClr val="FFFFFF"/>
                </a:solidFill>
              </a:rPr>
              <a:t>TestNG</a:t>
            </a:r>
          </a:p>
        </p:txBody>
      </p:sp>
      <p:sp>
        <p:nvSpPr>
          <p:cNvPr id="3" name="Subtitle 2">
            <a:extLst>
              <a:ext uri="{FF2B5EF4-FFF2-40B4-BE49-F238E27FC236}">
                <a16:creationId xmlns:a16="http://schemas.microsoft.com/office/drawing/2014/main" id="{E649A428-ED82-C04A-9F1F-F191C839519D}"/>
              </a:ext>
            </a:extLst>
          </p:cNvPr>
          <p:cNvSpPr>
            <a:spLocks noGrp="1"/>
          </p:cNvSpPr>
          <p:nvPr>
            <p:ph type="subTitle" idx="1"/>
          </p:nvPr>
        </p:nvSpPr>
        <p:spPr>
          <a:xfrm>
            <a:off x="1218708" y="4069780"/>
            <a:ext cx="9781327" cy="2056617"/>
          </a:xfrm>
        </p:spPr>
        <p:txBody>
          <a:bodyPr anchor="t">
            <a:normAutofit/>
          </a:bodyPr>
          <a:lstStyle/>
          <a:p>
            <a:endParaRPr lang="en-US" sz="2200">
              <a:solidFill>
                <a:srgbClr val="FFFFFF"/>
              </a:solidFill>
            </a:endParaRPr>
          </a:p>
        </p:txBody>
      </p:sp>
    </p:spTree>
    <p:extLst>
      <p:ext uri="{BB962C8B-B14F-4D97-AF65-F5344CB8AC3E}">
        <p14:creationId xmlns:p14="http://schemas.microsoft.com/office/powerpoint/2010/main" val="377179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1454-5884-994D-A682-C70E6EC37F8B}"/>
              </a:ext>
            </a:extLst>
          </p:cNvPr>
          <p:cNvSpPr>
            <a:spLocks noGrp="1"/>
          </p:cNvSpPr>
          <p:nvPr>
            <p:ph type="title"/>
          </p:nvPr>
        </p:nvSpPr>
        <p:spPr>
          <a:xfrm>
            <a:off x="1653363" y="365760"/>
            <a:ext cx="9367203" cy="1188720"/>
          </a:xfrm>
        </p:spPr>
        <p:txBody>
          <a:bodyPr>
            <a:normAutofit/>
          </a:bodyPr>
          <a:lstStyle/>
          <a:p>
            <a:r>
              <a:rPr lang="en-US"/>
              <a:t>TestNG</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CC7C30E-A2F5-584E-AA20-1F463C17EA62}"/>
              </a:ext>
            </a:extLst>
          </p:cNvPr>
          <p:cNvSpPr>
            <a:spLocks noGrp="1"/>
          </p:cNvSpPr>
          <p:nvPr>
            <p:ph idx="1"/>
          </p:nvPr>
        </p:nvSpPr>
        <p:spPr>
          <a:xfrm>
            <a:off x="1653363" y="2176272"/>
            <a:ext cx="9367204" cy="4041648"/>
          </a:xfrm>
        </p:spPr>
        <p:txBody>
          <a:bodyPr anchor="t">
            <a:normAutofit/>
          </a:bodyPr>
          <a:lstStyle/>
          <a:p>
            <a:r>
              <a:rPr lang="en-US" sz="2400" dirty="0"/>
              <a:t>TestNG is an opensource testing framework for Java</a:t>
            </a:r>
          </a:p>
          <a:p>
            <a:r>
              <a:rPr lang="en-US" sz="2400" dirty="0"/>
              <a:t>NG stands for Next Generation</a:t>
            </a:r>
          </a:p>
          <a:p>
            <a:r>
              <a:rPr lang="en-US" sz="2400" dirty="0"/>
              <a:t>Supports parameterization and data driven testing</a:t>
            </a:r>
          </a:p>
          <a:p>
            <a:r>
              <a:rPr lang="en-US" sz="2400" dirty="0"/>
              <a:t>Features parallel execution of tests in multiple threads</a:t>
            </a:r>
          </a:p>
          <a:p>
            <a:r>
              <a:rPr lang="en-US" sz="2400" dirty="0"/>
              <a:t>Steps in writing tests</a:t>
            </a:r>
          </a:p>
          <a:p>
            <a:pPr lvl="1"/>
            <a:r>
              <a:rPr lang="en-US" dirty="0"/>
              <a:t>Write the business logic of your test and insert TestNG annotations in your code</a:t>
            </a:r>
          </a:p>
          <a:p>
            <a:pPr lvl="1"/>
            <a:r>
              <a:rPr lang="en-US" dirty="0"/>
              <a:t>Organize your tests in </a:t>
            </a:r>
            <a:r>
              <a:rPr lang="en-US" dirty="0" err="1"/>
              <a:t>testing.xml</a:t>
            </a:r>
            <a:r>
              <a:rPr lang="en-US" dirty="0"/>
              <a:t> file</a:t>
            </a:r>
          </a:p>
          <a:p>
            <a:pPr lvl="1"/>
            <a:r>
              <a:rPr lang="en-US" dirty="0"/>
              <a:t>Run TestNG</a:t>
            </a:r>
          </a:p>
        </p:txBody>
      </p:sp>
    </p:spTree>
    <p:extLst>
      <p:ext uri="{BB962C8B-B14F-4D97-AF65-F5344CB8AC3E}">
        <p14:creationId xmlns:p14="http://schemas.microsoft.com/office/powerpoint/2010/main" val="4091791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9A8B-17A4-2D47-93DB-7D9F271ACFB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45F5B36-65E9-8B4F-94FD-C0748D9A327E}"/>
              </a:ext>
            </a:extLst>
          </p:cNvPr>
          <p:cNvSpPr>
            <a:spLocks noGrp="1"/>
          </p:cNvSpPr>
          <p:nvPr>
            <p:ph idx="1"/>
          </p:nvPr>
        </p:nvSpPr>
        <p:spPr/>
        <p:txBody>
          <a:bodyPr>
            <a:normAutofit fontScale="85000" lnSpcReduction="20000"/>
          </a:bodyPr>
          <a:lstStyle/>
          <a:p>
            <a:pPr marL="514350" indent="-514350">
              <a:buFont typeface="+mj-lt"/>
              <a:buAutoNum type="arabicPeriod"/>
            </a:pPr>
            <a:r>
              <a:rPr lang="en-US" dirty="0"/>
              <a:t>Create maven project</a:t>
            </a:r>
          </a:p>
          <a:p>
            <a:pPr marL="514350" indent="-514350">
              <a:buFont typeface="+mj-lt"/>
              <a:buAutoNum type="arabicPeriod"/>
            </a:pPr>
            <a:r>
              <a:rPr lang="en-US" dirty="0"/>
              <a:t>Create login tests (valid login, invalid login, homepage test, logout)</a:t>
            </a:r>
          </a:p>
          <a:p>
            <a:pPr marL="514350" indent="-514350">
              <a:buFont typeface="+mj-lt"/>
              <a:buAutoNum type="arabicPeriod"/>
            </a:pPr>
            <a:r>
              <a:rPr lang="en-US" dirty="0"/>
              <a:t>Assertions - </a:t>
            </a:r>
            <a:r>
              <a:rPr lang="en-US" dirty="0" err="1"/>
              <a:t>Assert.assertEquals</a:t>
            </a:r>
            <a:r>
              <a:rPr lang="en-US" dirty="0"/>
              <a:t>, </a:t>
            </a:r>
            <a:r>
              <a:rPr lang="en-US" dirty="0" err="1"/>
              <a:t>Assert.assertTrue</a:t>
            </a:r>
            <a:r>
              <a:rPr lang="en-US" dirty="0"/>
              <a:t>, </a:t>
            </a:r>
            <a:r>
              <a:rPr lang="en-US" dirty="0" err="1"/>
              <a:t>Assert.fail</a:t>
            </a:r>
            <a:endParaRPr lang="en-US" dirty="0"/>
          </a:p>
          <a:p>
            <a:pPr marL="514350" indent="-514350">
              <a:buFont typeface="+mj-lt"/>
              <a:buAutoNum type="arabicPeriod"/>
            </a:pPr>
            <a:r>
              <a:rPr lang="en-US" dirty="0"/>
              <a:t>Add @</a:t>
            </a:r>
            <a:r>
              <a:rPr lang="en-US" dirty="0" err="1"/>
              <a:t>BeforeMethod</a:t>
            </a:r>
            <a:r>
              <a:rPr lang="en-US" dirty="0"/>
              <a:t> and @</a:t>
            </a:r>
            <a:r>
              <a:rPr lang="en-US" dirty="0" err="1"/>
              <a:t>BeforeClass</a:t>
            </a:r>
            <a:r>
              <a:rPr lang="en-US" dirty="0"/>
              <a:t> annotations </a:t>
            </a:r>
          </a:p>
          <a:p>
            <a:pPr marL="514350" indent="-514350">
              <a:buFont typeface="+mj-lt"/>
              <a:buAutoNum type="arabicPeriod"/>
            </a:pPr>
            <a:r>
              <a:rPr lang="en-US" dirty="0"/>
              <a:t>Add shopping tests(product search, add to shopping cart)</a:t>
            </a:r>
          </a:p>
          <a:p>
            <a:pPr marL="514350" indent="-514350">
              <a:buFont typeface="+mj-lt"/>
              <a:buAutoNum type="arabicPeriod"/>
            </a:pPr>
            <a:r>
              <a:rPr lang="en-US" dirty="0"/>
              <a:t>Organize tests in </a:t>
            </a:r>
            <a:r>
              <a:rPr lang="en-US" dirty="0" err="1"/>
              <a:t>testng.xml</a:t>
            </a:r>
            <a:endParaRPr lang="en-US" dirty="0"/>
          </a:p>
          <a:p>
            <a:pPr marL="514350" indent="-514350">
              <a:buFont typeface="+mj-lt"/>
              <a:buAutoNum type="arabicPeriod"/>
            </a:pPr>
            <a:r>
              <a:rPr lang="en-US" dirty="0"/>
              <a:t>Add @</a:t>
            </a:r>
            <a:r>
              <a:rPr lang="en-US" dirty="0" err="1"/>
              <a:t>BeforeSuite</a:t>
            </a:r>
            <a:r>
              <a:rPr lang="en-US" dirty="0"/>
              <a:t>, @</a:t>
            </a:r>
            <a:r>
              <a:rPr lang="en-US" dirty="0" err="1"/>
              <a:t>AfterSuite</a:t>
            </a:r>
            <a:r>
              <a:rPr lang="en-US" dirty="0"/>
              <a:t>, @</a:t>
            </a:r>
            <a:r>
              <a:rPr lang="en-US" dirty="0" err="1"/>
              <a:t>BeforeTest</a:t>
            </a:r>
            <a:r>
              <a:rPr lang="en-US" dirty="0"/>
              <a:t> and @</a:t>
            </a:r>
            <a:r>
              <a:rPr lang="en-US" dirty="0" err="1"/>
              <a:t>AfterTest</a:t>
            </a:r>
            <a:r>
              <a:rPr lang="en-US" dirty="0"/>
              <a:t> annotations</a:t>
            </a:r>
          </a:p>
          <a:p>
            <a:pPr marL="514350" indent="-514350">
              <a:buFont typeface="+mj-lt"/>
              <a:buAutoNum type="arabicPeriod"/>
            </a:pPr>
            <a:r>
              <a:rPr lang="en-US" dirty="0"/>
              <a:t>Parameterize Browser and OS via </a:t>
            </a:r>
            <a:r>
              <a:rPr lang="en-US" dirty="0" err="1"/>
              <a:t>testng.xml</a:t>
            </a:r>
            <a:endParaRPr lang="en-US" dirty="0"/>
          </a:p>
          <a:p>
            <a:pPr marL="514350" indent="-514350">
              <a:buFont typeface="+mj-lt"/>
              <a:buAutoNum type="arabicPeriod"/>
            </a:pPr>
            <a:r>
              <a:rPr lang="en-US" dirty="0"/>
              <a:t>Configure parallel test execution</a:t>
            </a:r>
          </a:p>
          <a:p>
            <a:pPr marL="514350" indent="-514350">
              <a:buFont typeface="+mj-lt"/>
              <a:buAutoNum type="arabicPeriod"/>
            </a:pPr>
            <a:r>
              <a:rPr lang="en-US" dirty="0"/>
              <a:t>Implement data driven tests via @</a:t>
            </a:r>
            <a:r>
              <a:rPr lang="en-US" dirty="0" err="1"/>
              <a:t>DataProvider</a:t>
            </a:r>
            <a:endParaRPr lang="en-US" dirty="0"/>
          </a:p>
          <a:p>
            <a:pPr marL="514350" indent="-514350">
              <a:buFont typeface="+mj-lt"/>
              <a:buAutoNum type="arabicPeriod"/>
            </a:pPr>
            <a:r>
              <a:rPr lang="en-US" dirty="0"/>
              <a:t>Add listener</a:t>
            </a:r>
          </a:p>
        </p:txBody>
      </p:sp>
    </p:spTree>
    <p:extLst>
      <p:ext uri="{BB962C8B-B14F-4D97-AF65-F5344CB8AC3E}">
        <p14:creationId xmlns:p14="http://schemas.microsoft.com/office/powerpoint/2010/main" val="3809994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A8B49-7E62-184B-89E2-DCF8DA1B01D1}"/>
              </a:ext>
            </a:extLst>
          </p:cNvPr>
          <p:cNvSpPr>
            <a:spLocks noGrp="1"/>
          </p:cNvSpPr>
          <p:nvPr>
            <p:ph type="title"/>
          </p:nvPr>
        </p:nvSpPr>
        <p:spPr/>
        <p:txBody>
          <a:bodyPr/>
          <a:lstStyle/>
          <a:p>
            <a:r>
              <a:rPr lang="en-US" dirty="0"/>
              <a:t>Creating a Test</a:t>
            </a:r>
          </a:p>
        </p:txBody>
      </p:sp>
      <p:sp>
        <p:nvSpPr>
          <p:cNvPr id="3" name="Content Placeholder 2">
            <a:extLst>
              <a:ext uri="{FF2B5EF4-FFF2-40B4-BE49-F238E27FC236}">
                <a16:creationId xmlns:a16="http://schemas.microsoft.com/office/drawing/2014/main" id="{DEA1065A-6E5F-FD45-94A7-DE04E1D73BFC}"/>
              </a:ext>
            </a:extLst>
          </p:cNvPr>
          <p:cNvSpPr>
            <a:spLocks noGrp="1"/>
          </p:cNvSpPr>
          <p:nvPr>
            <p:ph idx="1"/>
          </p:nvPr>
        </p:nvSpPr>
        <p:spPr/>
        <p:txBody>
          <a:bodyPr/>
          <a:lstStyle/>
          <a:p>
            <a:r>
              <a:rPr lang="en-US" dirty="0"/>
              <a:t>@Test Annotation marks a method as test</a:t>
            </a:r>
          </a:p>
          <a:p>
            <a:r>
              <a:rPr lang="en-US" dirty="0"/>
              <a:t>Tests are executed alphabetically</a:t>
            </a:r>
          </a:p>
          <a:p>
            <a:r>
              <a:rPr lang="en-US" dirty="0"/>
              <a:t>Parameters</a:t>
            </a:r>
          </a:p>
          <a:p>
            <a:pPr lvl="1"/>
            <a:r>
              <a:rPr lang="en-US" dirty="0"/>
              <a:t>enabled - To enable or disable the test</a:t>
            </a:r>
          </a:p>
          <a:p>
            <a:pPr lvl="1"/>
            <a:r>
              <a:rPr lang="en-US" dirty="0"/>
              <a:t>Priority – To set the priority</a:t>
            </a:r>
          </a:p>
          <a:p>
            <a:r>
              <a:rPr lang="en-US" dirty="0"/>
              <a:t>There is no need for your priority values to be consecutive</a:t>
            </a:r>
          </a:p>
          <a:p>
            <a:r>
              <a:rPr lang="en-US" dirty="0"/>
              <a:t>Enabled – to enable/disable the test</a:t>
            </a:r>
          </a:p>
          <a:p>
            <a:pPr marL="0" indent="0">
              <a:buNone/>
            </a:pPr>
            <a:endParaRPr lang="en-US" dirty="0"/>
          </a:p>
        </p:txBody>
      </p:sp>
    </p:spTree>
    <p:extLst>
      <p:ext uri="{BB962C8B-B14F-4D97-AF65-F5344CB8AC3E}">
        <p14:creationId xmlns:p14="http://schemas.microsoft.com/office/powerpoint/2010/main" val="205320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C7267-9BA6-A543-B819-185969294BF4}"/>
              </a:ext>
            </a:extLst>
          </p:cNvPr>
          <p:cNvSpPr>
            <a:spLocks noGrp="1"/>
          </p:cNvSpPr>
          <p:nvPr>
            <p:ph type="title"/>
          </p:nvPr>
        </p:nvSpPr>
        <p:spPr/>
        <p:txBody>
          <a:bodyPr/>
          <a:lstStyle/>
          <a:p>
            <a:r>
              <a:rPr lang="en-US" dirty="0"/>
              <a:t>Assertions</a:t>
            </a:r>
          </a:p>
        </p:txBody>
      </p:sp>
      <p:sp>
        <p:nvSpPr>
          <p:cNvPr id="3" name="Content Placeholder 2">
            <a:extLst>
              <a:ext uri="{FF2B5EF4-FFF2-40B4-BE49-F238E27FC236}">
                <a16:creationId xmlns:a16="http://schemas.microsoft.com/office/drawing/2014/main" id="{DEFE6A3A-A07A-764C-9EAC-1202AC9A61FD}"/>
              </a:ext>
            </a:extLst>
          </p:cNvPr>
          <p:cNvSpPr>
            <a:spLocks noGrp="1"/>
          </p:cNvSpPr>
          <p:nvPr>
            <p:ph idx="1"/>
          </p:nvPr>
        </p:nvSpPr>
        <p:spPr/>
        <p:txBody>
          <a:bodyPr/>
          <a:lstStyle/>
          <a:p>
            <a:r>
              <a:rPr lang="en-US" dirty="0"/>
              <a:t>Assertions are used to validate values and report errors</a:t>
            </a:r>
          </a:p>
          <a:p>
            <a:r>
              <a:rPr lang="en-US" dirty="0" err="1"/>
              <a:t>Assert.assertEquals</a:t>
            </a:r>
            <a:endParaRPr lang="en-US" dirty="0"/>
          </a:p>
          <a:p>
            <a:r>
              <a:rPr lang="en-US" dirty="0" err="1"/>
              <a:t>Assert.assertTrue</a:t>
            </a:r>
            <a:endParaRPr lang="en-US" dirty="0"/>
          </a:p>
          <a:p>
            <a:r>
              <a:rPr lang="en-US" dirty="0" err="1"/>
              <a:t>Assert.fail</a:t>
            </a:r>
            <a:endParaRPr lang="en-US" dirty="0"/>
          </a:p>
        </p:txBody>
      </p:sp>
    </p:spTree>
    <p:extLst>
      <p:ext uri="{BB962C8B-B14F-4D97-AF65-F5344CB8AC3E}">
        <p14:creationId xmlns:p14="http://schemas.microsoft.com/office/powerpoint/2010/main" val="2877078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477B5-B846-C649-9F2C-F583061B9CBC}"/>
              </a:ext>
            </a:extLst>
          </p:cNvPr>
          <p:cNvSpPr>
            <a:spLocks noGrp="1"/>
          </p:cNvSpPr>
          <p:nvPr>
            <p:ph type="title"/>
          </p:nvPr>
        </p:nvSpPr>
        <p:spPr/>
        <p:txBody>
          <a:bodyPr/>
          <a:lstStyle/>
          <a:p>
            <a:r>
              <a:rPr lang="en-US" dirty="0"/>
              <a:t>Test Configuration Annotations</a:t>
            </a:r>
          </a:p>
        </p:txBody>
      </p:sp>
      <p:sp>
        <p:nvSpPr>
          <p:cNvPr id="3" name="Content Placeholder 2">
            <a:extLst>
              <a:ext uri="{FF2B5EF4-FFF2-40B4-BE49-F238E27FC236}">
                <a16:creationId xmlns:a16="http://schemas.microsoft.com/office/drawing/2014/main" id="{4AF9735F-C608-C049-8D4E-702606BED6D2}"/>
              </a:ext>
            </a:extLst>
          </p:cNvPr>
          <p:cNvSpPr>
            <a:spLocks noGrp="1"/>
          </p:cNvSpPr>
          <p:nvPr>
            <p:ph idx="1"/>
          </p:nvPr>
        </p:nvSpPr>
        <p:spPr/>
        <p:txBody>
          <a:bodyPr>
            <a:normAutofit fontScale="62500" lnSpcReduction="20000"/>
          </a:bodyPr>
          <a:lstStyle/>
          <a:p>
            <a:r>
              <a:rPr lang="en-US" dirty="0"/>
              <a:t>@</a:t>
            </a:r>
            <a:r>
              <a:rPr lang="en-US" dirty="0" err="1"/>
              <a:t>BeforeSuite</a:t>
            </a:r>
            <a:r>
              <a:rPr lang="en-US" dirty="0"/>
              <a:t>: The annotated method will be run before all tests in this suite have run.</a:t>
            </a:r>
          </a:p>
          <a:p>
            <a:r>
              <a:rPr lang="en-US" dirty="0"/>
              <a:t>@</a:t>
            </a:r>
            <a:r>
              <a:rPr lang="en-US" dirty="0" err="1"/>
              <a:t>AfterSuite</a:t>
            </a:r>
            <a:r>
              <a:rPr lang="en-US" dirty="0"/>
              <a:t>: The annotated method will be run after all tests in this suite have run.</a:t>
            </a:r>
          </a:p>
          <a:p>
            <a:r>
              <a:rPr lang="en-US" dirty="0"/>
              <a:t>@</a:t>
            </a:r>
            <a:r>
              <a:rPr lang="en-US" dirty="0" err="1"/>
              <a:t>BeforeTest</a:t>
            </a:r>
            <a:r>
              <a:rPr lang="en-US" dirty="0"/>
              <a:t>: The annotated method will be run before any test method belonging to the classes inside the &lt;test&gt; tag is run.</a:t>
            </a:r>
          </a:p>
          <a:p>
            <a:r>
              <a:rPr lang="en-US" dirty="0"/>
              <a:t>@</a:t>
            </a:r>
            <a:r>
              <a:rPr lang="en-US" dirty="0" err="1"/>
              <a:t>AfterTest</a:t>
            </a:r>
            <a:r>
              <a:rPr lang="en-US" dirty="0"/>
              <a:t>: The annotated method will be run after all the test methods belonging to the classes inside the &lt;test&gt; tag have run.</a:t>
            </a:r>
          </a:p>
          <a:p>
            <a:r>
              <a:rPr lang="en-US" dirty="0"/>
              <a:t>@</a:t>
            </a:r>
            <a:r>
              <a:rPr lang="en-US" dirty="0" err="1"/>
              <a:t>BeforeGroups</a:t>
            </a:r>
            <a:r>
              <a:rPr lang="en-US" dirty="0"/>
              <a:t>: The list of groups that this configuration method will run before. This method is guaranteed to run shortly before the first test method that belongs to any of these groups is invoked.</a:t>
            </a:r>
          </a:p>
          <a:p>
            <a:r>
              <a:rPr lang="en-US" dirty="0"/>
              <a:t>@</a:t>
            </a:r>
            <a:r>
              <a:rPr lang="en-US" dirty="0" err="1"/>
              <a:t>AfterGroups</a:t>
            </a:r>
            <a:r>
              <a:rPr lang="en-US" dirty="0"/>
              <a:t>: The list of groups that this configuration method will run after. This method is guaranteed to run shortly after the last test method that belongs to any of these groups is invoked.</a:t>
            </a:r>
          </a:p>
          <a:p>
            <a:r>
              <a:rPr lang="en-US" dirty="0"/>
              <a:t>@</a:t>
            </a:r>
            <a:r>
              <a:rPr lang="en-US" dirty="0" err="1"/>
              <a:t>BeforeClass</a:t>
            </a:r>
            <a:r>
              <a:rPr lang="en-US" dirty="0"/>
              <a:t>: The annotated method will be run before the first test method in the current class is invoked.</a:t>
            </a:r>
          </a:p>
          <a:p>
            <a:r>
              <a:rPr lang="en-US" dirty="0"/>
              <a:t>@</a:t>
            </a:r>
            <a:r>
              <a:rPr lang="en-US" dirty="0" err="1"/>
              <a:t>AfterClass</a:t>
            </a:r>
            <a:r>
              <a:rPr lang="en-US" dirty="0"/>
              <a:t>: The annotated method will be run after all the test methods in the current class have been run.</a:t>
            </a:r>
          </a:p>
          <a:p>
            <a:r>
              <a:rPr lang="en-US" dirty="0"/>
              <a:t>@</a:t>
            </a:r>
            <a:r>
              <a:rPr lang="en-US" dirty="0" err="1"/>
              <a:t>BeforeMethod</a:t>
            </a:r>
            <a:r>
              <a:rPr lang="en-US" dirty="0"/>
              <a:t>: The annotated method will be run before each test method.</a:t>
            </a:r>
          </a:p>
          <a:p>
            <a:r>
              <a:rPr lang="en-US" dirty="0"/>
              <a:t>@</a:t>
            </a:r>
            <a:r>
              <a:rPr lang="en-US" dirty="0" err="1"/>
              <a:t>AfterMethod</a:t>
            </a:r>
            <a:r>
              <a:rPr lang="en-US" dirty="0"/>
              <a:t>: The annotated method will be run after each test method.</a:t>
            </a:r>
          </a:p>
        </p:txBody>
      </p:sp>
    </p:spTree>
    <p:extLst>
      <p:ext uri="{BB962C8B-B14F-4D97-AF65-F5344CB8AC3E}">
        <p14:creationId xmlns:p14="http://schemas.microsoft.com/office/powerpoint/2010/main" val="18344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758B-9B3B-5447-B96C-2EC145F4ACD9}"/>
              </a:ext>
            </a:extLst>
          </p:cNvPr>
          <p:cNvSpPr>
            <a:spLocks noGrp="1"/>
          </p:cNvSpPr>
          <p:nvPr>
            <p:ph type="title"/>
          </p:nvPr>
        </p:nvSpPr>
        <p:spPr/>
        <p:txBody>
          <a:bodyPr/>
          <a:lstStyle/>
          <a:p>
            <a:r>
              <a:rPr lang="en-US" dirty="0"/>
              <a:t>Test Organization via </a:t>
            </a:r>
            <a:r>
              <a:rPr lang="en-US" dirty="0" err="1"/>
              <a:t>Testng.xml</a:t>
            </a:r>
            <a:endParaRPr lang="en-US" dirty="0"/>
          </a:p>
        </p:txBody>
      </p:sp>
      <p:sp>
        <p:nvSpPr>
          <p:cNvPr id="3" name="Content Placeholder 2">
            <a:extLst>
              <a:ext uri="{FF2B5EF4-FFF2-40B4-BE49-F238E27FC236}">
                <a16:creationId xmlns:a16="http://schemas.microsoft.com/office/drawing/2014/main" id="{8C8DD7EA-85AF-9D41-96FE-CDF1F5E3D51F}"/>
              </a:ext>
            </a:extLst>
          </p:cNvPr>
          <p:cNvSpPr>
            <a:spLocks noGrp="1"/>
          </p:cNvSpPr>
          <p:nvPr>
            <p:ph idx="1"/>
          </p:nvPr>
        </p:nvSpPr>
        <p:spPr/>
        <p:txBody>
          <a:bodyPr>
            <a:normAutofit lnSpcReduction="10000"/>
          </a:bodyPr>
          <a:lstStyle/>
          <a:p>
            <a:pPr marL="0" indent="0">
              <a:buNone/>
            </a:pPr>
            <a:r>
              <a:rPr lang="en-US" dirty="0"/>
              <a:t>&lt;!DOCTYPE suite SYSTEM "https://</a:t>
            </a:r>
            <a:r>
              <a:rPr lang="en-US" dirty="0" err="1"/>
              <a:t>testng.org</a:t>
            </a:r>
            <a:r>
              <a:rPr lang="en-US" dirty="0"/>
              <a:t>/testng-1.0.dtd" &gt;</a:t>
            </a:r>
          </a:p>
          <a:p>
            <a:pPr marL="0" indent="0">
              <a:buNone/>
            </a:pPr>
            <a:r>
              <a:rPr lang="en-US" dirty="0"/>
              <a:t>&lt;suite name="</a:t>
            </a:r>
            <a:r>
              <a:rPr lang="en-US" dirty="0" err="1"/>
              <a:t>MyShop</a:t>
            </a:r>
            <a:r>
              <a:rPr lang="en-US" dirty="0"/>
              <a:t>" verbose="1" parallel="tests"&gt;</a:t>
            </a:r>
          </a:p>
          <a:p>
            <a:pPr marL="0" indent="0">
              <a:buNone/>
            </a:pPr>
            <a:r>
              <a:rPr lang="en-US" dirty="0"/>
              <a:t>    &lt;test name="Tests in Chrome" &gt;</a:t>
            </a:r>
          </a:p>
          <a:p>
            <a:pPr marL="0" indent="0">
              <a:buNone/>
            </a:pPr>
            <a:r>
              <a:rPr lang="en-US" dirty="0"/>
              <a:t>        &lt;classes&gt;</a:t>
            </a:r>
          </a:p>
          <a:p>
            <a:pPr marL="0" indent="0">
              <a:buNone/>
            </a:pPr>
            <a:r>
              <a:rPr lang="en-US" dirty="0"/>
              <a:t>            &lt;class name="</a:t>
            </a:r>
            <a:r>
              <a:rPr lang="en-US" dirty="0" err="1"/>
              <a:t>demo.LoginTests</a:t>
            </a:r>
            <a:r>
              <a:rPr lang="en-US" dirty="0"/>
              <a:t>" /&gt;</a:t>
            </a:r>
          </a:p>
          <a:p>
            <a:pPr marL="0" indent="0">
              <a:buNone/>
            </a:pPr>
            <a:r>
              <a:rPr lang="en-US" dirty="0"/>
              <a:t>            &lt;class name="</a:t>
            </a:r>
            <a:r>
              <a:rPr lang="en-US" dirty="0" err="1"/>
              <a:t>demo.ShoppingTests</a:t>
            </a:r>
            <a:r>
              <a:rPr lang="en-US" dirty="0"/>
              <a:t>" /&gt;</a:t>
            </a:r>
          </a:p>
          <a:p>
            <a:pPr marL="0" indent="0">
              <a:buNone/>
            </a:pPr>
            <a:r>
              <a:rPr lang="en-US" dirty="0"/>
              <a:t>        &lt;/classes&gt;</a:t>
            </a:r>
          </a:p>
          <a:p>
            <a:pPr marL="0" indent="0">
              <a:buNone/>
            </a:pPr>
            <a:r>
              <a:rPr lang="en-US" dirty="0"/>
              <a:t>    &lt;/test&gt;   </a:t>
            </a:r>
          </a:p>
          <a:p>
            <a:pPr marL="0" indent="0">
              <a:buNone/>
            </a:pPr>
            <a:r>
              <a:rPr lang="en-US" dirty="0"/>
              <a:t>&lt;/suite&gt;</a:t>
            </a:r>
          </a:p>
        </p:txBody>
      </p:sp>
    </p:spTree>
    <p:extLst>
      <p:ext uri="{BB962C8B-B14F-4D97-AF65-F5344CB8AC3E}">
        <p14:creationId xmlns:p14="http://schemas.microsoft.com/office/powerpoint/2010/main" val="410977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612B1-C038-C443-83D9-A1417C91208D}"/>
              </a:ext>
            </a:extLst>
          </p:cNvPr>
          <p:cNvSpPr>
            <a:spLocks noGrp="1"/>
          </p:cNvSpPr>
          <p:nvPr>
            <p:ph type="title"/>
          </p:nvPr>
        </p:nvSpPr>
        <p:spPr/>
        <p:txBody>
          <a:bodyPr/>
          <a:lstStyle/>
          <a:p>
            <a:r>
              <a:rPr lang="en-US" dirty="0"/>
              <a:t>Parameterization Via </a:t>
            </a:r>
            <a:r>
              <a:rPr lang="en-US" dirty="0" err="1"/>
              <a:t>Testng.xml</a:t>
            </a:r>
            <a:endParaRPr lang="en-US" dirty="0"/>
          </a:p>
        </p:txBody>
      </p:sp>
      <p:sp>
        <p:nvSpPr>
          <p:cNvPr id="4" name="Content Placeholder 2">
            <a:extLst>
              <a:ext uri="{FF2B5EF4-FFF2-40B4-BE49-F238E27FC236}">
                <a16:creationId xmlns:a16="http://schemas.microsoft.com/office/drawing/2014/main" id="{8E8CB9D2-60EF-574A-A012-E5E548CA571B}"/>
              </a:ext>
            </a:extLst>
          </p:cNvPr>
          <p:cNvSpPr>
            <a:spLocks noGrp="1"/>
          </p:cNvSpPr>
          <p:nvPr>
            <p:ph idx="1"/>
          </p:nvPr>
        </p:nvSpPr>
        <p:spPr/>
        <p:txBody>
          <a:bodyPr>
            <a:normAutofit fontScale="77500" lnSpcReduction="20000"/>
          </a:bodyPr>
          <a:lstStyle/>
          <a:p>
            <a:pPr marL="0" indent="0">
              <a:buNone/>
            </a:pPr>
            <a:r>
              <a:rPr lang="en-US" dirty="0"/>
              <a:t>&lt;!DOCTYPE suite SYSTEM "https://</a:t>
            </a:r>
            <a:r>
              <a:rPr lang="en-US" dirty="0" err="1"/>
              <a:t>testng.org</a:t>
            </a:r>
            <a:r>
              <a:rPr lang="en-US" dirty="0"/>
              <a:t>/testng-1.0.dtd" &gt;</a:t>
            </a:r>
          </a:p>
          <a:p>
            <a:pPr marL="0" indent="0">
              <a:buNone/>
            </a:pPr>
            <a:r>
              <a:rPr lang="en-US" dirty="0"/>
              <a:t>&lt;suite name="</a:t>
            </a:r>
            <a:r>
              <a:rPr lang="en-US" dirty="0" err="1"/>
              <a:t>MyShop</a:t>
            </a:r>
            <a:r>
              <a:rPr lang="en-US" dirty="0"/>
              <a:t>" verbose="1" parallel="tests"&gt;</a:t>
            </a:r>
          </a:p>
          <a:p>
            <a:pPr marL="0" indent="0">
              <a:buNone/>
            </a:pPr>
            <a:r>
              <a:rPr lang="en-US" dirty="0"/>
              <a:t>    &lt;test name="Tests in Chrome" &gt;</a:t>
            </a:r>
          </a:p>
          <a:p>
            <a:pPr marL="0" indent="0">
              <a:buNone/>
            </a:pPr>
            <a:r>
              <a:rPr lang="en-US" dirty="0"/>
              <a:t>        &lt;parameter name="browser" value="chrome"&gt;&lt;/parameter&gt;</a:t>
            </a:r>
          </a:p>
          <a:p>
            <a:pPr marL="0" indent="0">
              <a:buNone/>
            </a:pPr>
            <a:r>
              <a:rPr lang="en-US" dirty="0"/>
              <a:t>        &lt;parameter name="</a:t>
            </a:r>
            <a:r>
              <a:rPr lang="en-US" dirty="0" err="1"/>
              <a:t>os</a:t>
            </a:r>
            <a:r>
              <a:rPr lang="en-US" dirty="0"/>
              <a:t>" value="windows"&gt;&lt;/parameter&gt;</a:t>
            </a:r>
          </a:p>
          <a:p>
            <a:pPr marL="0" indent="0">
              <a:buNone/>
            </a:pPr>
            <a:r>
              <a:rPr lang="en-US" dirty="0"/>
              <a:t>        &lt;classes&gt;</a:t>
            </a:r>
          </a:p>
          <a:p>
            <a:pPr marL="0" indent="0">
              <a:buNone/>
            </a:pPr>
            <a:r>
              <a:rPr lang="en-US" dirty="0"/>
              <a:t>            &lt;class name="</a:t>
            </a:r>
            <a:r>
              <a:rPr lang="en-US" dirty="0" err="1"/>
              <a:t>demo.LoginTests</a:t>
            </a:r>
            <a:r>
              <a:rPr lang="en-US" dirty="0"/>
              <a:t>" /&gt;</a:t>
            </a:r>
          </a:p>
          <a:p>
            <a:pPr marL="0" indent="0">
              <a:buNone/>
            </a:pPr>
            <a:r>
              <a:rPr lang="en-US" dirty="0"/>
              <a:t>            &lt;class name="</a:t>
            </a:r>
            <a:r>
              <a:rPr lang="en-US" dirty="0" err="1"/>
              <a:t>demo.ShoppingTests</a:t>
            </a:r>
            <a:r>
              <a:rPr lang="en-US" dirty="0"/>
              <a:t>" /&gt;</a:t>
            </a:r>
          </a:p>
          <a:p>
            <a:pPr marL="0" indent="0">
              <a:buNone/>
            </a:pPr>
            <a:r>
              <a:rPr lang="en-US" dirty="0"/>
              <a:t>        &lt;/classes&gt;</a:t>
            </a:r>
          </a:p>
          <a:p>
            <a:pPr marL="0" indent="0">
              <a:buNone/>
            </a:pPr>
            <a:r>
              <a:rPr lang="en-US" dirty="0"/>
              <a:t>    &lt;/test&gt;   </a:t>
            </a:r>
          </a:p>
          <a:p>
            <a:pPr marL="0" indent="0">
              <a:buNone/>
            </a:pPr>
            <a:r>
              <a:rPr lang="en-US" dirty="0"/>
              <a:t>&lt;/suite&gt;</a:t>
            </a:r>
          </a:p>
          <a:p>
            <a:pPr marL="0" indent="0">
              <a:buNone/>
            </a:pPr>
            <a:r>
              <a:rPr lang="en-US" dirty="0"/>
              <a:t>Note : Mark method with @Parameter annotation</a:t>
            </a:r>
          </a:p>
        </p:txBody>
      </p:sp>
    </p:spTree>
    <p:extLst>
      <p:ext uri="{BB962C8B-B14F-4D97-AF65-F5344CB8AC3E}">
        <p14:creationId xmlns:p14="http://schemas.microsoft.com/office/powerpoint/2010/main" val="1885532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8119-C75B-0B4F-9617-901CD1964010}"/>
              </a:ext>
            </a:extLst>
          </p:cNvPr>
          <p:cNvSpPr>
            <a:spLocks noGrp="1"/>
          </p:cNvSpPr>
          <p:nvPr>
            <p:ph type="title"/>
          </p:nvPr>
        </p:nvSpPr>
        <p:spPr/>
        <p:txBody>
          <a:bodyPr/>
          <a:lstStyle/>
          <a:p>
            <a:r>
              <a:rPr lang="en-US" dirty="0"/>
              <a:t>Parameterize Test with </a:t>
            </a:r>
            <a:r>
              <a:rPr lang="en-US" dirty="0" err="1"/>
              <a:t>DataProvider</a:t>
            </a:r>
            <a:endParaRPr lang="en-US" dirty="0"/>
          </a:p>
        </p:txBody>
      </p:sp>
      <p:sp>
        <p:nvSpPr>
          <p:cNvPr id="3" name="Content Placeholder 2">
            <a:extLst>
              <a:ext uri="{FF2B5EF4-FFF2-40B4-BE49-F238E27FC236}">
                <a16:creationId xmlns:a16="http://schemas.microsoft.com/office/drawing/2014/main" id="{DABC4027-AF20-AD4A-910B-3C76C0593770}"/>
              </a:ext>
            </a:extLst>
          </p:cNvPr>
          <p:cNvSpPr>
            <a:spLocks noGrp="1"/>
          </p:cNvSpPr>
          <p:nvPr>
            <p:ph idx="1"/>
          </p:nvPr>
        </p:nvSpPr>
        <p:spPr/>
        <p:txBody>
          <a:bodyPr>
            <a:normAutofit fontScale="92500" lnSpcReduction="20000"/>
          </a:bodyPr>
          <a:lstStyle/>
          <a:p>
            <a:r>
              <a:rPr lang="en-US" dirty="0"/>
              <a:t>Mark the </a:t>
            </a:r>
            <a:r>
              <a:rPr lang="en-US" dirty="0" err="1"/>
              <a:t>testwith</a:t>
            </a:r>
            <a:r>
              <a:rPr lang="en-US" dirty="0"/>
              <a:t> @Test(</a:t>
            </a:r>
            <a:r>
              <a:rPr lang="en-CA" dirty="0" err="1"/>
              <a:t>dataProvider</a:t>
            </a:r>
            <a:r>
              <a:rPr lang="en-CA" dirty="0"/>
              <a:t> = "</a:t>
            </a:r>
            <a:r>
              <a:rPr lang="en-CA" dirty="0" err="1"/>
              <a:t>userInfo</a:t>
            </a:r>
            <a:r>
              <a:rPr lang="en-CA" dirty="0"/>
              <a:t>", </a:t>
            </a:r>
            <a:r>
              <a:rPr lang="en-US" dirty="0" err="1"/>
              <a:t>dataProviderClass</a:t>
            </a:r>
            <a:r>
              <a:rPr lang="en-US" dirty="0"/>
              <a:t>=</a:t>
            </a:r>
            <a:r>
              <a:rPr lang="en-CA" dirty="0" err="1"/>
              <a:t>demo.TestData.class</a:t>
            </a:r>
            <a:r>
              <a:rPr lang="en-US" dirty="0"/>
              <a:t>)</a:t>
            </a:r>
          </a:p>
          <a:p>
            <a:endParaRPr lang="en-US" dirty="0"/>
          </a:p>
          <a:p>
            <a:r>
              <a:rPr lang="en-CA" dirty="0"/>
              <a:t>Implement </a:t>
            </a:r>
            <a:r>
              <a:rPr lang="en-CA" dirty="0" err="1"/>
              <a:t>DataProvider</a:t>
            </a:r>
            <a:endParaRPr lang="en-CA" dirty="0"/>
          </a:p>
          <a:p>
            <a:pPr marL="0" indent="0">
              <a:buNone/>
            </a:pPr>
            <a:r>
              <a:rPr lang="en-CA" dirty="0"/>
              <a:t>public class </a:t>
            </a:r>
            <a:r>
              <a:rPr lang="en-CA" dirty="0" err="1"/>
              <a:t>TestData</a:t>
            </a:r>
            <a:r>
              <a:rPr lang="en-CA" dirty="0"/>
              <a:t> {</a:t>
            </a:r>
            <a:br>
              <a:rPr lang="en-CA" dirty="0"/>
            </a:br>
            <a:r>
              <a:rPr lang="en-CA" dirty="0"/>
              <a:t>    @</a:t>
            </a:r>
            <a:r>
              <a:rPr lang="en-CA" dirty="0" err="1"/>
              <a:t>DataProvider</a:t>
            </a:r>
            <a:r>
              <a:rPr lang="en-CA" dirty="0"/>
              <a:t>(name = "</a:t>
            </a:r>
            <a:r>
              <a:rPr lang="en-CA" dirty="0" err="1"/>
              <a:t>userInfo</a:t>
            </a:r>
            <a:r>
              <a:rPr lang="en-CA" dirty="0"/>
              <a:t>")</a:t>
            </a:r>
            <a:br>
              <a:rPr lang="en-CA" dirty="0"/>
            </a:br>
            <a:r>
              <a:rPr lang="en-CA" dirty="0"/>
              <a:t>    public Object[][] </a:t>
            </a:r>
            <a:r>
              <a:rPr lang="en-CA" dirty="0" err="1"/>
              <a:t>loginInfo</a:t>
            </a:r>
            <a:r>
              <a:rPr lang="en-CA" dirty="0"/>
              <a:t>(){</a:t>
            </a:r>
            <a:br>
              <a:rPr lang="en-CA" dirty="0"/>
            </a:br>
            <a:r>
              <a:rPr lang="en-CA" dirty="0"/>
              <a:t>        return new Object[][]{</a:t>
            </a:r>
            <a:br>
              <a:rPr lang="en-CA" dirty="0"/>
            </a:br>
            <a:r>
              <a:rPr lang="en-CA" dirty="0"/>
              <a:t>                {"john","john123"},</a:t>
            </a:r>
            <a:br>
              <a:rPr lang="en-CA" dirty="0"/>
            </a:br>
            <a:r>
              <a:rPr lang="en-CA" dirty="0"/>
              <a:t>                {"mary","mary123"}</a:t>
            </a:r>
            <a:br>
              <a:rPr lang="en-CA" dirty="0"/>
            </a:br>
            <a:r>
              <a:rPr lang="en-CA" dirty="0"/>
              <a:t>        };</a:t>
            </a:r>
            <a:br>
              <a:rPr lang="en-CA" dirty="0"/>
            </a:br>
            <a:r>
              <a:rPr lang="en-CA" dirty="0"/>
              <a:t>    }</a:t>
            </a:r>
            <a:br>
              <a:rPr lang="en-CA" dirty="0"/>
            </a:br>
            <a:r>
              <a:rPr lang="en-CA" dirty="0"/>
              <a:t>}</a:t>
            </a:r>
            <a:endParaRPr lang="en-US" dirty="0"/>
          </a:p>
        </p:txBody>
      </p:sp>
    </p:spTree>
    <p:extLst>
      <p:ext uri="{BB962C8B-B14F-4D97-AF65-F5344CB8AC3E}">
        <p14:creationId xmlns:p14="http://schemas.microsoft.com/office/powerpoint/2010/main" val="1993469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2801</TotalTime>
  <Words>722</Words>
  <Application>Microsoft Macintosh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TestNG</vt:lpstr>
      <vt:lpstr>TestNG</vt:lpstr>
      <vt:lpstr>Agenda</vt:lpstr>
      <vt:lpstr>Creating a Test</vt:lpstr>
      <vt:lpstr>Assertions</vt:lpstr>
      <vt:lpstr>Test Configuration Annotations</vt:lpstr>
      <vt:lpstr>Test Organization via Testng.xml</vt:lpstr>
      <vt:lpstr>Parameterization Via Testng.xml</vt:lpstr>
      <vt:lpstr>Parameterize Test with DataProvider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TestNG</dc:title>
  <dc:creator>Pradeep kumar</dc:creator>
  <cp:lastModifiedBy>Pradeep kumar</cp:lastModifiedBy>
  <cp:revision>33</cp:revision>
  <dcterms:created xsi:type="dcterms:W3CDTF">2020-09-12T14:33:54Z</dcterms:created>
  <dcterms:modified xsi:type="dcterms:W3CDTF">2020-09-14T13:14:59Z</dcterms:modified>
</cp:coreProperties>
</file>