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4F00-B735-4464-93AC-EE81F02D4F95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994F-9A10-4EB7-A539-3DB86A52A7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4F00-B735-4464-93AC-EE81F02D4F95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994F-9A10-4EB7-A539-3DB86A52A7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4F00-B735-4464-93AC-EE81F02D4F95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994F-9A10-4EB7-A539-3DB86A52A7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4F00-B735-4464-93AC-EE81F02D4F95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994F-9A10-4EB7-A539-3DB86A52A7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4F00-B735-4464-93AC-EE81F02D4F95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994F-9A10-4EB7-A539-3DB86A52A7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4F00-B735-4464-93AC-EE81F02D4F95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994F-9A10-4EB7-A539-3DB86A52A7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4F00-B735-4464-93AC-EE81F02D4F95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994F-9A10-4EB7-A539-3DB86A52A7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4F00-B735-4464-93AC-EE81F02D4F95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994F-9A10-4EB7-A539-3DB86A52A7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4F00-B735-4464-93AC-EE81F02D4F95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994F-9A10-4EB7-A539-3DB86A52A7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4F00-B735-4464-93AC-EE81F02D4F95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994F-9A10-4EB7-A539-3DB86A52A76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4F00-B735-4464-93AC-EE81F02D4F95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D9994F-9A10-4EB7-A539-3DB86A52A761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7D9994F-9A10-4EB7-A539-3DB86A52A761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9304F00-B735-4464-93AC-EE81F02D4F95}" type="datetimeFigureOut">
              <a:rPr lang="en-GB" smtClean="0"/>
              <a:t>28/08/2018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TicketBook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James Clive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683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Log-in system</a:t>
            </a:r>
          </a:p>
          <a:p>
            <a:r>
              <a:rPr lang="en-GB" dirty="0" smtClean="0"/>
              <a:t>Search function</a:t>
            </a:r>
          </a:p>
          <a:p>
            <a:r>
              <a:rPr lang="en-GB" dirty="0" smtClean="0"/>
              <a:t>Filter search function</a:t>
            </a:r>
          </a:p>
          <a:p>
            <a:r>
              <a:rPr lang="en-GB" dirty="0" smtClean="0"/>
              <a:t>Google maps API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53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Further development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Highlight/spotlight system</a:t>
            </a:r>
          </a:p>
          <a:p>
            <a:r>
              <a:rPr lang="en-GB" dirty="0" smtClean="0"/>
              <a:t>User purchases</a:t>
            </a:r>
          </a:p>
          <a:p>
            <a:r>
              <a:rPr lang="en-GB" dirty="0" smtClean="0"/>
              <a:t>Included dynamic google maps</a:t>
            </a:r>
          </a:p>
          <a:p>
            <a:r>
              <a:rPr lang="en-GB" dirty="0" smtClean="0"/>
              <a:t>Transitions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7994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Reflection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Developed JS</a:t>
            </a:r>
          </a:p>
          <a:p>
            <a:r>
              <a:rPr lang="en-GB" dirty="0" smtClean="0"/>
              <a:t>Developed full stack integration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9979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068960"/>
            <a:ext cx="7620000" cy="1143000"/>
          </a:xfrm>
        </p:spPr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344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</TotalTime>
  <Words>33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Adjacency</vt:lpstr>
      <vt:lpstr>TicketBook</vt:lpstr>
      <vt:lpstr>Features</vt:lpstr>
      <vt:lpstr>Further development </vt:lpstr>
      <vt:lpstr>Reflection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TicketBook</dc:title>
  <dc:creator>James</dc:creator>
  <cp:lastModifiedBy>James</cp:lastModifiedBy>
  <cp:revision>1</cp:revision>
  <dcterms:created xsi:type="dcterms:W3CDTF">2018-08-28T01:50:39Z</dcterms:created>
  <dcterms:modified xsi:type="dcterms:W3CDTF">2018-08-28T01:57:36Z</dcterms:modified>
</cp:coreProperties>
</file>