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613"/>
    <a:srgbClr val="D4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B1E7-49AA-CCCE-1EF6-0D52CE21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C77E-5A33-B2FF-2C45-B2C3F9D36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2F41-F012-CEB7-ABBD-FFFBA79B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F862C-FA16-8657-3431-C7FAF89C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B6CF-1327-AEF8-9734-21690260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2407-43D7-8A4B-0025-61D95236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D891F-4B0E-F5C2-8E42-9332EBDB1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890C-DD44-3AE0-0153-EC2C104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CECB-E54F-7DDD-C6CB-EA1A1EF4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AA8A-89AE-083D-81A7-52BEA2EF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B057E-3355-CAF6-6B26-FD97C636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C5E06-B160-9A9E-321B-67CFFBDE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5239-1018-016A-56B1-6AF43321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D908-6708-3975-9424-E9F557BB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946E-49BB-1815-C5BD-B2AC890E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9193-5024-60E3-A9A3-5167A7C2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EAF0-E4BA-D3B8-503E-0EF6F2C5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EF27-B07B-EFA3-1BB6-1EC19DB7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10E1-FBBD-5CA7-DD9B-B344416C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0B95-407E-F25B-9863-74EC5E42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0259-77D2-C249-8C5E-27931729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01BF-F377-23DD-4332-CBC7B783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27BC-D2F5-1050-A037-9FE1217E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DD99-E888-D11F-2AB3-B5C8A9B3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1335-033E-0309-2A05-135A93B2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17F-F135-AE12-2772-B9EF50D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C38D-8C29-6DCD-E0F5-6A514917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0012F-A741-8603-B85C-2FE0DE3E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3E899-DB64-A86E-3F4A-0722B6ED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234F-FD30-584B-F786-9225EFC3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DACF-73D8-067B-07FB-277DB096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B1CC-5060-C276-0B10-E11C4664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5323-F6E7-FE6A-545C-E1353A9D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70991-B232-BAE6-88D6-6A9797A84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6D3E8-35E9-1E14-D364-89EC498B1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4E153-4BFC-FF0B-785C-C482E3997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6152A-853C-FEE3-DB2F-33E379BC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01C55-A70E-EEBB-AB22-11A83A07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C3E5-16D9-FB1A-5759-FD1D1FE3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4389-2B90-CBA0-33CA-B1886ECF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89249-5571-BFC1-0D9B-D537C491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E20DF-FCBD-889F-8B4F-7B0E2B3A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DDF-5FE8-F50F-3222-F7AB8285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91243-4890-82DA-7019-D8C16A9F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ABDAA-DD6C-BDFF-E554-01C7BC9A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DA965-E82B-CA02-6868-79254206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C0F9-09A6-CCEF-C8FD-BB772700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7787-D74B-9CD5-E33B-E33BEF1B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A3FEF-F05B-E444-3CC0-EDD0050D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45BE-1261-7D5C-8CA4-39707511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D5EC-1683-07D1-5C5C-82A32B9D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6B41E-9B48-A5DD-FCB5-C84D290F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94F3-A2E0-2DAF-5541-5EC5A5EA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BBC7D-31F7-4907-A17F-3B851A702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DF9F8-F6B3-1170-9BCA-C8FA154B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AC68D-5F34-9DFF-A357-0451C5BD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8D1ED-5575-4BE8-FCAC-6E2BA1E5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2AA8B-2CB7-731E-E66E-8DA35DF2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41E4-8FA2-0914-BCE8-C66B99B9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6A16F-1D49-349D-8D7C-E4DF1639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8C48-0667-184F-9D21-38C0B3EF3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85A0-2D91-4697-85A7-A4E9E136E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77C8-D408-4227-69B8-128BC5DA5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46F8-A2FA-1917-0FED-8EB7D3110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53CD-6624-4DA7-B606-30C01F47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6E8946-D16B-CF87-3DC6-DB6C8BDB04F8}"/>
              </a:ext>
            </a:extLst>
          </p:cNvPr>
          <p:cNvCxnSpPr>
            <a:cxnSpLocks/>
          </p:cNvCxnSpPr>
          <p:nvPr/>
        </p:nvCxnSpPr>
        <p:spPr>
          <a:xfrm rot="2700000">
            <a:off x="6096000" y="1277334"/>
            <a:ext cx="0" cy="4292930"/>
          </a:xfrm>
          <a:prstGeom prst="line">
            <a:avLst/>
          </a:prstGeom>
          <a:ln w="1270000" cap="rnd">
            <a:solidFill>
              <a:srgbClr val="E306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48E75-3B55-EA8A-6C41-9C6033EE6DA7}"/>
              </a:ext>
            </a:extLst>
          </p:cNvPr>
          <p:cNvCxnSpPr>
            <a:cxnSpLocks/>
          </p:cNvCxnSpPr>
          <p:nvPr/>
        </p:nvCxnSpPr>
        <p:spPr>
          <a:xfrm rot="8100000">
            <a:off x="6096000" y="1277334"/>
            <a:ext cx="0" cy="4292930"/>
          </a:xfrm>
          <a:prstGeom prst="line">
            <a:avLst/>
          </a:prstGeom>
          <a:ln w="1270000" cap="rnd">
            <a:solidFill>
              <a:srgbClr val="E306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5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32397F-E9D2-F546-4710-97C94DC3EC50}"/>
              </a:ext>
            </a:extLst>
          </p:cNvPr>
          <p:cNvSpPr/>
          <p:nvPr/>
        </p:nvSpPr>
        <p:spPr>
          <a:xfrm>
            <a:off x="3997996" y="2282663"/>
            <a:ext cx="2556315" cy="2556315"/>
          </a:xfrm>
          <a:prstGeom prst="roundRect">
            <a:avLst>
              <a:gd name="adj" fmla="val 4134"/>
            </a:avLst>
          </a:prstGeom>
          <a:noFill/>
          <a:ln w="635000">
            <a:solidFill>
              <a:srgbClr val="D4D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8AA239-9C82-019E-589E-EB134DBE0140}"/>
              </a:ext>
            </a:extLst>
          </p:cNvPr>
          <p:cNvSpPr/>
          <p:nvPr/>
        </p:nvSpPr>
        <p:spPr>
          <a:xfrm>
            <a:off x="5143776" y="1600755"/>
            <a:ext cx="2097553" cy="2477336"/>
          </a:xfrm>
          <a:custGeom>
            <a:avLst/>
            <a:gdLst>
              <a:gd name="connsiteX0" fmla="*/ 0 w 2556315"/>
              <a:gd name="connsiteY0" fmla="*/ 105678 h 2556315"/>
              <a:gd name="connsiteX1" fmla="*/ 105678 w 2556315"/>
              <a:gd name="connsiteY1" fmla="*/ 0 h 2556315"/>
              <a:gd name="connsiteX2" fmla="*/ 2450637 w 2556315"/>
              <a:gd name="connsiteY2" fmla="*/ 0 h 2556315"/>
              <a:gd name="connsiteX3" fmla="*/ 2556315 w 2556315"/>
              <a:gd name="connsiteY3" fmla="*/ 105678 h 2556315"/>
              <a:gd name="connsiteX4" fmla="*/ 2556315 w 2556315"/>
              <a:gd name="connsiteY4" fmla="*/ 2450637 h 2556315"/>
              <a:gd name="connsiteX5" fmla="*/ 2450637 w 2556315"/>
              <a:gd name="connsiteY5" fmla="*/ 2556315 h 2556315"/>
              <a:gd name="connsiteX6" fmla="*/ 105678 w 2556315"/>
              <a:gd name="connsiteY6" fmla="*/ 2556315 h 2556315"/>
              <a:gd name="connsiteX7" fmla="*/ 0 w 2556315"/>
              <a:gd name="connsiteY7" fmla="*/ 2450637 h 2556315"/>
              <a:gd name="connsiteX8" fmla="*/ 0 w 2556315"/>
              <a:gd name="connsiteY8" fmla="*/ 105678 h 2556315"/>
              <a:gd name="connsiteX0" fmla="*/ 107973 w 2664288"/>
              <a:gd name="connsiteY0" fmla="*/ 105678 h 2556315"/>
              <a:gd name="connsiteX1" fmla="*/ 213651 w 2664288"/>
              <a:gd name="connsiteY1" fmla="*/ 0 h 2556315"/>
              <a:gd name="connsiteX2" fmla="*/ 2558610 w 2664288"/>
              <a:gd name="connsiteY2" fmla="*/ 0 h 2556315"/>
              <a:gd name="connsiteX3" fmla="*/ 2664288 w 2664288"/>
              <a:gd name="connsiteY3" fmla="*/ 105678 h 2556315"/>
              <a:gd name="connsiteX4" fmla="*/ 2664288 w 2664288"/>
              <a:gd name="connsiteY4" fmla="*/ 2450637 h 2556315"/>
              <a:gd name="connsiteX5" fmla="*/ 2558610 w 2664288"/>
              <a:gd name="connsiteY5" fmla="*/ 2556315 h 2556315"/>
              <a:gd name="connsiteX6" fmla="*/ 213651 w 2664288"/>
              <a:gd name="connsiteY6" fmla="*/ 2556315 h 2556315"/>
              <a:gd name="connsiteX7" fmla="*/ 107973 w 2664288"/>
              <a:gd name="connsiteY7" fmla="*/ 105678 h 2556315"/>
              <a:gd name="connsiteX0" fmla="*/ 213651 w 2664288"/>
              <a:gd name="connsiteY0" fmla="*/ 2556315 h 2647755"/>
              <a:gd name="connsiteX1" fmla="*/ 107973 w 2664288"/>
              <a:gd name="connsiteY1" fmla="*/ 105678 h 2647755"/>
              <a:gd name="connsiteX2" fmla="*/ 213651 w 2664288"/>
              <a:gd name="connsiteY2" fmla="*/ 0 h 2647755"/>
              <a:gd name="connsiteX3" fmla="*/ 2558610 w 2664288"/>
              <a:gd name="connsiteY3" fmla="*/ 0 h 2647755"/>
              <a:gd name="connsiteX4" fmla="*/ 2664288 w 2664288"/>
              <a:gd name="connsiteY4" fmla="*/ 105678 h 2647755"/>
              <a:gd name="connsiteX5" fmla="*/ 2664288 w 2664288"/>
              <a:gd name="connsiteY5" fmla="*/ 2450637 h 2647755"/>
              <a:gd name="connsiteX6" fmla="*/ 2558610 w 2664288"/>
              <a:gd name="connsiteY6" fmla="*/ 2556315 h 2647755"/>
              <a:gd name="connsiteX7" fmla="*/ 305091 w 2664288"/>
              <a:gd name="connsiteY7" fmla="*/ 2647755 h 2647755"/>
              <a:gd name="connsiteX0" fmla="*/ 0 w 2556315"/>
              <a:gd name="connsiteY0" fmla="*/ 105678 h 2647755"/>
              <a:gd name="connsiteX1" fmla="*/ 105678 w 2556315"/>
              <a:gd name="connsiteY1" fmla="*/ 0 h 2647755"/>
              <a:gd name="connsiteX2" fmla="*/ 2450637 w 2556315"/>
              <a:gd name="connsiteY2" fmla="*/ 0 h 2647755"/>
              <a:gd name="connsiteX3" fmla="*/ 2556315 w 2556315"/>
              <a:gd name="connsiteY3" fmla="*/ 105678 h 2647755"/>
              <a:gd name="connsiteX4" fmla="*/ 2556315 w 2556315"/>
              <a:gd name="connsiteY4" fmla="*/ 2450637 h 2647755"/>
              <a:gd name="connsiteX5" fmla="*/ 2450637 w 2556315"/>
              <a:gd name="connsiteY5" fmla="*/ 2556315 h 2647755"/>
              <a:gd name="connsiteX6" fmla="*/ 197118 w 2556315"/>
              <a:gd name="connsiteY6" fmla="*/ 2647755 h 2647755"/>
              <a:gd name="connsiteX0" fmla="*/ 0 w 2556315"/>
              <a:gd name="connsiteY0" fmla="*/ 105678 h 2556315"/>
              <a:gd name="connsiteX1" fmla="*/ 105678 w 2556315"/>
              <a:gd name="connsiteY1" fmla="*/ 0 h 2556315"/>
              <a:gd name="connsiteX2" fmla="*/ 2450637 w 2556315"/>
              <a:gd name="connsiteY2" fmla="*/ 0 h 2556315"/>
              <a:gd name="connsiteX3" fmla="*/ 2556315 w 2556315"/>
              <a:gd name="connsiteY3" fmla="*/ 105678 h 2556315"/>
              <a:gd name="connsiteX4" fmla="*/ 2556315 w 2556315"/>
              <a:gd name="connsiteY4" fmla="*/ 2450637 h 2556315"/>
              <a:gd name="connsiteX5" fmla="*/ 2450637 w 2556315"/>
              <a:gd name="connsiteY5" fmla="*/ 2556315 h 2556315"/>
              <a:gd name="connsiteX0" fmla="*/ 0 w 2556315"/>
              <a:gd name="connsiteY0" fmla="*/ 105678 h 2450637"/>
              <a:gd name="connsiteX1" fmla="*/ 105678 w 2556315"/>
              <a:gd name="connsiteY1" fmla="*/ 0 h 2450637"/>
              <a:gd name="connsiteX2" fmla="*/ 2450637 w 2556315"/>
              <a:gd name="connsiteY2" fmla="*/ 0 h 2450637"/>
              <a:gd name="connsiteX3" fmla="*/ 2556315 w 2556315"/>
              <a:gd name="connsiteY3" fmla="*/ 105678 h 2450637"/>
              <a:gd name="connsiteX4" fmla="*/ 2556315 w 2556315"/>
              <a:gd name="connsiteY4" fmla="*/ 2450637 h 2450637"/>
              <a:gd name="connsiteX0" fmla="*/ 0 w 2450637"/>
              <a:gd name="connsiteY0" fmla="*/ 0 h 2450637"/>
              <a:gd name="connsiteX1" fmla="*/ 2344959 w 2450637"/>
              <a:gd name="connsiteY1" fmla="*/ 0 h 2450637"/>
              <a:gd name="connsiteX2" fmla="*/ 2450637 w 2450637"/>
              <a:gd name="connsiteY2" fmla="*/ 105678 h 2450637"/>
              <a:gd name="connsiteX3" fmla="*/ 2450637 w 2450637"/>
              <a:gd name="connsiteY3" fmla="*/ 2450637 h 2450637"/>
              <a:gd name="connsiteX0" fmla="*/ 0 w 3311642"/>
              <a:gd name="connsiteY0" fmla="*/ 0 h 2450637"/>
              <a:gd name="connsiteX1" fmla="*/ 3205964 w 3311642"/>
              <a:gd name="connsiteY1" fmla="*/ 0 h 2450637"/>
              <a:gd name="connsiteX2" fmla="*/ 3311642 w 3311642"/>
              <a:gd name="connsiteY2" fmla="*/ 105678 h 2450637"/>
              <a:gd name="connsiteX3" fmla="*/ 3311642 w 3311642"/>
              <a:gd name="connsiteY3" fmla="*/ 2450637 h 2450637"/>
              <a:gd name="connsiteX0" fmla="*/ 0 w 3311642"/>
              <a:gd name="connsiteY0" fmla="*/ 0 h 3278269"/>
              <a:gd name="connsiteX1" fmla="*/ 3205964 w 3311642"/>
              <a:gd name="connsiteY1" fmla="*/ 0 h 3278269"/>
              <a:gd name="connsiteX2" fmla="*/ 3311642 w 3311642"/>
              <a:gd name="connsiteY2" fmla="*/ 105678 h 3278269"/>
              <a:gd name="connsiteX3" fmla="*/ 3298293 w 3311642"/>
              <a:gd name="connsiteY3" fmla="*/ 3278269 h 3278269"/>
              <a:gd name="connsiteX0" fmla="*/ 0 w 2584127"/>
              <a:gd name="connsiteY0" fmla="*/ 0 h 3284943"/>
              <a:gd name="connsiteX1" fmla="*/ 2478449 w 2584127"/>
              <a:gd name="connsiteY1" fmla="*/ 6674 h 3284943"/>
              <a:gd name="connsiteX2" fmla="*/ 2584127 w 2584127"/>
              <a:gd name="connsiteY2" fmla="*/ 112352 h 3284943"/>
              <a:gd name="connsiteX3" fmla="*/ 2570778 w 2584127"/>
              <a:gd name="connsiteY3" fmla="*/ 3284943 h 3284943"/>
              <a:gd name="connsiteX0" fmla="*/ 0 w 2584127"/>
              <a:gd name="connsiteY0" fmla="*/ 0 h 2924523"/>
              <a:gd name="connsiteX1" fmla="*/ 2478449 w 2584127"/>
              <a:gd name="connsiteY1" fmla="*/ 6674 h 2924523"/>
              <a:gd name="connsiteX2" fmla="*/ 2584127 w 2584127"/>
              <a:gd name="connsiteY2" fmla="*/ 112352 h 2924523"/>
              <a:gd name="connsiteX3" fmla="*/ 2570778 w 2584127"/>
              <a:gd name="connsiteY3" fmla="*/ 2924523 h 2924523"/>
              <a:gd name="connsiteX0" fmla="*/ 0 w 2584127"/>
              <a:gd name="connsiteY0" fmla="*/ 0 h 2837755"/>
              <a:gd name="connsiteX1" fmla="*/ 2478449 w 2584127"/>
              <a:gd name="connsiteY1" fmla="*/ 6674 h 2837755"/>
              <a:gd name="connsiteX2" fmla="*/ 2584127 w 2584127"/>
              <a:gd name="connsiteY2" fmla="*/ 112352 h 2837755"/>
              <a:gd name="connsiteX3" fmla="*/ 2570778 w 2584127"/>
              <a:gd name="connsiteY3" fmla="*/ 2837755 h 2837755"/>
              <a:gd name="connsiteX0" fmla="*/ 0 w 2283777"/>
              <a:gd name="connsiteY0" fmla="*/ 0 h 2837755"/>
              <a:gd name="connsiteX1" fmla="*/ 2178099 w 2283777"/>
              <a:gd name="connsiteY1" fmla="*/ 6674 h 2837755"/>
              <a:gd name="connsiteX2" fmla="*/ 2283777 w 2283777"/>
              <a:gd name="connsiteY2" fmla="*/ 112352 h 2837755"/>
              <a:gd name="connsiteX3" fmla="*/ 2270428 w 2283777"/>
              <a:gd name="connsiteY3" fmla="*/ 2837755 h 2837755"/>
              <a:gd name="connsiteX0" fmla="*/ 0 w 2096892"/>
              <a:gd name="connsiteY0" fmla="*/ 0 h 2831081"/>
              <a:gd name="connsiteX1" fmla="*/ 1991214 w 2096892"/>
              <a:gd name="connsiteY1" fmla="*/ 0 h 2831081"/>
              <a:gd name="connsiteX2" fmla="*/ 2096892 w 2096892"/>
              <a:gd name="connsiteY2" fmla="*/ 105678 h 2831081"/>
              <a:gd name="connsiteX3" fmla="*/ 2083543 w 2096892"/>
              <a:gd name="connsiteY3" fmla="*/ 2831081 h 2831081"/>
              <a:gd name="connsiteX0" fmla="*/ 0 w 2096892"/>
              <a:gd name="connsiteY0" fmla="*/ 0 h 2544080"/>
              <a:gd name="connsiteX1" fmla="*/ 1991214 w 2096892"/>
              <a:gd name="connsiteY1" fmla="*/ 0 h 2544080"/>
              <a:gd name="connsiteX2" fmla="*/ 2096892 w 2096892"/>
              <a:gd name="connsiteY2" fmla="*/ 105678 h 2544080"/>
              <a:gd name="connsiteX3" fmla="*/ 2083543 w 2096892"/>
              <a:gd name="connsiteY3" fmla="*/ 2544080 h 2544080"/>
              <a:gd name="connsiteX0" fmla="*/ 0 w 2096892"/>
              <a:gd name="connsiteY0" fmla="*/ 0 h 2470661"/>
              <a:gd name="connsiteX1" fmla="*/ 1991214 w 2096892"/>
              <a:gd name="connsiteY1" fmla="*/ 0 h 2470661"/>
              <a:gd name="connsiteX2" fmla="*/ 2096892 w 2096892"/>
              <a:gd name="connsiteY2" fmla="*/ 105678 h 2470661"/>
              <a:gd name="connsiteX3" fmla="*/ 2083543 w 2096892"/>
              <a:gd name="connsiteY3" fmla="*/ 2470661 h 2470661"/>
              <a:gd name="connsiteX0" fmla="*/ 0 w 2096892"/>
              <a:gd name="connsiteY0" fmla="*/ 6675 h 2477336"/>
              <a:gd name="connsiteX1" fmla="*/ 1617444 w 2096892"/>
              <a:gd name="connsiteY1" fmla="*/ 0 h 2477336"/>
              <a:gd name="connsiteX2" fmla="*/ 2096892 w 2096892"/>
              <a:gd name="connsiteY2" fmla="*/ 112353 h 2477336"/>
              <a:gd name="connsiteX3" fmla="*/ 2083543 w 2096892"/>
              <a:gd name="connsiteY3" fmla="*/ 2477336 h 2477336"/>
              <a:gd name="connsiteX0" fmla="*/ 0 w 2096892"/>
              <a:gd name="connsiteY0" fmla="*/ 6675 h 2477336"/>
              <a:gd name="connsiteX1" fmla="*/ 1617444 w 2096892"/>
              <a:gd name="connsiteY1" fmla="*/ 0 h 2477336"/>
              <a:gd name="connsiteX2" fmla="*/ 2096892 w 2096892"/>
              <a:gd name="connsiteY2" fmla="*/ 459425 h 2477336"/>
              <a:gd name="connsiteX3" fmla="*/ 2083543 w 2096892"/>
              <a:gd name="connsiteY3" fmla="*/ 2477336 h 2477336"/>
              <a:gd name="connsiteX0" fmla="*/ 0 w 2097553"/>
              <a:gd name="connsiteY0" fmla="*/ 6675 h 2477336"/>
              <a:gd name="connsiteX1" fmla="*/ 1617444 w 2097553"/>
              <a:gd name="connsiteY1" fmla="*/ 0 h 2477336"/>
              <a:gd name="connsiteX2" fmla="*/ 2096892 w 2097553"/>
              <a:gd name="connsiteY2" fmla="*/ 459425 h 2477336"/>
              <a:gd name="connsiteX3" fmla="*/ 2083543 w 2097553"/>
              <a:gd name="connsiteY3" fmla="*/ 2477336 h 24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7553" h="2477336">
                <a:moveTo>
                  <a:pt x="0" y="6675"/>
                </a:moveTo>
                <a:lnTo>
                  <a:pt x="1617444" y="0"/>
                </a:lnTo>
                <a:cubicBezTo>
                  <a:pt x="1675808" y="0"/>
                  <a:pt x="2116916" y="27292"/>
                  <a:pt x="2096892" y="459425"/>
                </a:cubicBezTo>
                <a:cubicBezTo>
                  <a:pt x="2092442" y="1516955"/>
                  <a:pt x="2087993" y="1419806"/>
                  <a:pt x="2083543" y="2477336"/>
                </a:cubicBezTo>
              </a:path>
            </a:pathLst>
          </a:custGeom>
          <a:noFill/>
          <a:ln w="635000" cap="rnd">
            <a:solidFill>
              <a:srgbClr val="D4D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0BAFB6-A7BA-70EC-A019-97DCC49FD1A7}"/>
              </a:ext>
            </a:extLst>
          </p:cNvPr>
          <p:cNvSpPr/>
          <p:nvPr/>
        </p:nvSpPr>
        <p:spPr>
          <a:xfrm>
            <a:off x="860961" y="1846616"/>
            <a:ext cx="9369631" cy="1698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07770-4E77-21FB-FD3D-175BFB980943}"/>
              </a:ext>
            </a:extLst>
          </p:cNvPr>
          <p:cNvSpPr/>
          <p:nvPr/>
        </p:nvSpPr>
        <p:spPr>
          <a:xfrm>
            <a:off x="8520546" y="1846615"/>
            <a:ext cx="1704109" cy="1704109"/>
          </a:xfrm>
          <a:prstGeom prst="rect">
            <a:avLst/>
          </a:prstGeom>
          <a:noFill/>
          <a:ln>
            <a:solidFill>
              <a:srgbClr val="E30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80575-3444-91AC-0333-5724E25D7831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8520546" y="2698670"/>
            <a:ext cx="1704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8CF213-30FA-3D63-E3FF-016F22CC17AE}"/>
              </a:ext>
            </a:extLst>
          </p:cNvPr>
          <p:cNvSpPr/>
          <p:nvPr/>
        </p:nvSpPr>
        <p:spPr>
          <a:xfrm rot="16200000">
            <a:off x="9123518" y="1855221"/>
            <a:ext cx="480355" cy="1698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F1F06-F5DA-D61C-771A-83FFA2CFD38A}"/>
              </a:ext>
            </a:extLst>
          </p:cNvPr>
          <p:cNvSpPr txBox="1"/>
          <p:nvPr/>
        </p:nvSpPr>
        <p:spPr>
          <a:xfrm>
            <a:off x="10491849" y="22028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3/8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CFB05-B419-CAA4-F0EF-3265C9A1B7C2}"/>
              </a:ext>
            </a:extLst>
          </p:cNvPr>
          <p:cNvSpPr txBox="1"/>
          <p:nvPr/>
        </p:nvSpPr>
        <p:spPr>
          <a:xfrm>
            <a:off x="10491848" y="286135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5/8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B8D7-DA22-58DB-1957-7F568255509C}"/>
              </a:ext>
            </a:extLst>
          </p:cNvPr>
          <p:cNvSpPr/>
          <p:nvPr/>
        </p:nvSpPr>
        <p:spPr>
          <a:xfrm>
            <a:off x="8870867" y="1855521"/>
            <a:ext cx="944089" cy="1698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AF995-A814-9C4C-A348-F30872EFBA7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870867" y="2464129"/>
            <a:ext cx="492829" cy="48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5B890-AC74-612C-8E5A-573126E0FA6E}"/>
              </a:ext>
            </a:extLst>
          </p:cNvPr>
          <p:cNvCxnSpPr>
            <a:cxnSpLocks/>
            <a:endCxn id="8" idx="1"/>
          </p:cNvCxnSpPr>
          <p:nvPr/>
        </p:nvCxnSpPr>
        <p:spPr>
          <a:xfrm flipH="1">
            <a:off x="9363696" y="2464129"/>
            <a:ext cx="451260" cy="48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4FC64C-94FC-1346-90DE-DC34CDA88C39}"/>
              </a:ext>
            </a:extLst>
          </p:cNvPr>
          <p:cNvSpPr txBox="1"/>
          <p:nvPr/>
        </p:nvSpPr>
        <p:spPr>
          <a:xfrm>
            <a:off x="8514609" y="14713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1/8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FB467C-7AB9-7EA0-0FC9-7B3AAD97A0FB}"/>
              </a:ext>
            </a:extLst>
          </p:cNvPr>
          <p:cNvSpPr txBox="1"/>
          <p:nvPr/>
        </p:nvSpPr>
        <p:spPr>
          <a:xfrm>
            <a:off x="9656804" y="148173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3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LEGOIS ANTOINE</dc:creator>
  <cp:lastModifiedBy>LEGOIS ANTOINE</cp:lastModifiedBy>
  <cp:revision>2</cp:revision>
  <dcterms:created xsi:type="dcterms:W3CDTF">2022-12-27T13:31:34Z</dcterms:created>
  <dcterms:modified xsi:type="dcterms:W3CDTF">2022-12-28T17:42:42Z</dcterms:modified>
</cp:coreProperties>
</file>