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3" r:id="rId8"/>
    <p:sldId id="264" r:id="rId9"/>
    <p:sldId id="265" r:id="rId10"/>
    <p:sldId id="267" r:id="rId11"/>
    <p:sldId id="266"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A714017-10F9-4ED3-B2B5-E3B4CA369889}" type="datetimeFigureOut">
              <a:rPr lang="en-GB" smtClean="0"/>
              <a:t>04/11/2018</a:t>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0E57828-05D3-46F9-959C-57712EB7B8F6}" type="slidenum">
              <a:rPr lang="en-GB" smtClean="0"/>
              <a:t>‹#›</a:t>
            </a:fld>
            <a:endParaRPr lang="en-GB"/>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714017-10F9-4ED3-B2B5-E3B4CA369889}" type="datetimeFigureOut">
              <a:rPr lang="en-GB" smtClean="0"/>
              <a:t>04/11/2018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E57828-05D3-46F9-959C-57712EB7B8F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714017-10F9-4ED3-B2B5-E3B4CA369889}" type="datetimeFigureOut">
              <a:rPr lang="en-GB" smtClean="0"/>
              <a:t>04/11/2018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E57828-05D3-46F9-959C-57712EB7B8F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A714017-10F9-4ED3-B2B5-E3B4CA369889}" type="datetimeFigureOut">
              <a:rPr lang="en-GB" smtClean="0"/>
              <a:t>04/11/2018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E57828-05D3-46F9-959C-57712EB7B8F6}" type="slidenum">
              <a:rPr lang="en-GB" smtClean="0"/>
              <a:t>‹#›</a:t>
            </a:fld>
            <a:endParaRPr lang="en-GB"/>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714017-10F9-4ED3-B2B5-E3B4CA369889}" type="datetimeFigureOut">
              <a:rPr lang="en-GB" smtClean="0"/>
              <a:t>04/11/2018</a:t>
            </a:fld>
            <a:endParaRPr lang="en-GB"/>
          </a:p>
        </p:txBody>
      </p:sp>
      <p:sp>
        <p:nvSpPr>
          <p:cNvPr id="5" name="Footer Placeholder 4"/>
          <p:cNvSpPr>
            <a:spLocks noGrp="1"/>
          </p:cNvSpPr>
          <p:nvPr>
            <p:ph type="ftr" sz="quarter" idx="11"/>
          </p:nvPr>
        </p:nvSpPr>
        <p:spPr>
          <a:xfrm>
            <a:off x="800100" y="6172200"/>
            <a:ext cx="4000500" cy="457200"/>
          </a:xfrm>
        </p:spPr>
        <p:txBody>
          <a:bodyPr/>
          <a:lstStyle/>
          <a:p>
            <a:endParaRPr lang="en-GB"/>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0E57828-05D3-46F9-959C-57712EB7B8F6}"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A714017-10F9-4ED3-B2B5-E3B4CA369889}" type="datetimeFigureOut">
              <a:rPr lang="en-GB" smtClean="0"/>
              <a:t>04/11/2018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E57828-05D3-46F9-959C-57712EB7B8F6}" type="slidenum">
              <a:rPr lang="en-GB" smtClean="0"/>
              <a:t>‹#›</a:t>
            </a:fld>
            <a:endParaRPr lang="en-GB"/>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A714017-10F9-4ED3-B2B5-E3B4CA369889}" type="datetimeFigureOut">
              <a:rPr lang="en-GB" smtClean="0"/>
              <a:t>04/11/2018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0E57828-05D3-46F9-959C-57712EB7B8F6}" type="slidenum">
              <a:rPr lang="en-GB" smtClean="0"/>
              <a:t>‹#›</a:t>
            </a:fld>
            <a:endParaRPr lang="en-GB"/>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714017-10F9-4ED3-B2B5-E3B4CA369889}" type="datetimeFigureOut">
              <a:rPr lang="en-GB" smtClean="0"/>
              <a:t>04/11/2018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0E57828-05D3-46F9-959C-57712EB7B8F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14017-10F9-4ED3-B2B5-E3B4CA369889}" type="datetimeFigureOut">
              <a:rPr lang="en-GB" smtClean="0"/>
              <a:t>04/11/2018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0E57828-05D3-46F9-959C-57712EB7B8F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714017-10F9-4ED3-B2B5-E3B4CA369889}" type="datetimeFigureOut">
              <a:rPr lang="en-GB" smtClean="0"/>
              <a:t>04/11/2018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E57828-05D3-46F9-959C-57712EB7B8F6}" type="slidenum">
              <a:rPr lang="en-GB" smtClean="0"/>
              <a:t>‹#›</a:t>
            </a:fld>
            <a:endParaRPr lang="en-GB"/>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714017-10F9-4ED3-B2B5-E3B4CA369889}" type="datetimeFigureOut">
              <a:rPr lang="en-GB" smtClean="0"/>
              <a:t>04/11/2018</a:t>
            </a:fld>
            <a:endParaRPr lang="en-GB"/>
          </a:p>
        </p:txBody>
      </p:sp>
      <p:sp>
        <p:nvSpPr>
          <p:cNvPr id="6" name="Footer Placeholder 5"/>
          <p:cNvSpPr>
            <a:spLocks noGrp="1"/>
          </p:cNvSpPr>
          <p:nvPr>
            <p:ph type="ftr" sz="quarter" idx="11"/>
          </p:nvPr>
        </p:nvSpPr>
        <p:spPr>
          <a:xfrm>
            <a:off x="914400" y="6172200"/>
            <a:ext cx="3886200" cy="457200"/>
          </a:xfrm>
        </p:spPr>
        <p:txBody>
          <a:bodyPr/>
          <a:lstStyle/>
          <a:p>
            <a:endParaRPr lang="en-GB"/>
          </a:p>
        </p:txBody>
      </p:sp>
      <p:sp>
        <p:nvSpPr>
          <p:cNvPr id="7" name="Slide Number Placeholder 6"/>
          <p:cNvSpPr>
            <a:spLocks noGrp="1"/>
          </p:cNvSpPr>
          <p:nvPr>
            <p:ph type="sldNum" sz="quarter" idx="12"/>
          </p:nvPr>
        </p:nvSpPr>
        <p:spPr>
          <a:xfrm>
            <a:off x="146304" y="6208776"/>
            <a:ext cx="457200" cy="457200"/>
          </a:xfrm>
        </p:spPr>
        <p:txBody>
          <a:bodyPr/>
          <a:lstStyle/>
          <a:p>
            <a:fld id="{F0E57828-05D3-46F9-959C-57712EB7B8F6}" type="slidenum">
              <a:rPr lang="en-GB" smtClean="0"/>
              <a:t>‹#›</a:t>
            </a:fld>
            <a:endParaRPr lang="en-GB"/>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A714017-10F9-4ED3-B2B5-E3B4CA369889}" type="datetimeFigureOut">
              <a:rPr lang="en-GB" smtClean="0"/>
              <a:t>04/11/2018</a:t>
            </a:fld>
            <a:endParaRPr lang="en-GB"/>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GB"/>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0E57828-05D3-46F9-959C-57712EB7B8F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Qamber abbas 6217000198</a:t>
            </a:r>
          </a:p>
          <a:p>
            <a:r>
              <a:rPr lang="en-GB" dirty="0" smtClean="0"/>
              <a:t>Sayed asad Hussain 6217000162</a:t>
            </a:r>
            <a:endParaRPr lang="en-GB" dirty="0"/>
          </a:p>
        </p:txBody>
      </p:sp>
      <p:sp>
        <p:nvSpPr>
          <p:cNvPr id="2" name="Title 1"/>
          <p:cNvSpPr>
            <a:spLocks noGrp="1"/>
          </p:cNvSpPr>
          <p:nvPr>
            <p:ph type="ctrTitle"/>
          </p:nvPr>
        </p:nvSpPr>
        <p:spPr/>
        <p:txBody>
          <a:bodyPr/>
          <a:lstStyle/>
          <a:p>
            <a:r>
              <a:rPr lang="en-GB" dirty="0"/>
              <a:t>H</a:t>
            </a:r>
            <a:r>
              <a:rPr lang="en-GB" dirty="0" smtClean="0"/>
              <a:t>eart </a:t>
            </a:r>
            <a:r>
              <a:rPr lang="en-GB" dirty="0"/>
              <a:t>B</a:t>
            </a:r>
            <a:r>
              <a:rPr lang="en-GB" dirty="0" smtClean="0"/>
              <a:t>eat </a:t>
            </a:r>
            <a:r>
              <a:rPr lang="en-GB" dirty="0"/>
              <a:t>M</a:t>
            </a:r>
            <a:r>
              <a:rPr lang="en-GB" dirty="0" smtClean="0"/>
              <a:t>easuring </a:t>
            </a:r>
            <a:r>
              <a:rPr lang="en-GB" dirty="0"/>
              <a:t>D</a:t>
            </a:r>
            <a:r>
              <a:rPr lang="en-GB" dirty="0" smtClean="0"/>
              <a:t>evice</a:t>
            </a:r>
            <a:endParaRPr lang="en-GB" dirty="0"/>
          </a:p>
        </p:txBody>
      </p:sp>
    </p:spTree>
    <p:extLst>
      <p:ext uri="{BB962C8B-B14F-4D97-AF65-F5344CB8AC3E}">
        <p14:creationId xmlns:p14="http://schemas.microsoft.com/office/powerpoint/2010/main" val="681372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heart beat measuring device</a:t>
            </a:r>
          </a:p>
        </p:txBody>
      </p:sp>
      <p:sp>
        <p:nvSpPr>
          <p:cNvPr id="3" name="Content Placeholder 2"/>
          <p:cNvSpPr>
            <a:spLocks noGrp="1"/>
          </p:cNvSpPr>
          <p:nvPr>
            <p:ph sz="quarter" idx="1"/>
          </p:nvPr>
        </p:nvSpPr>
        <p:spPr/>
        <p:txBody>
          <a:bodyPr/>
          <a:lstStyle/>
          <a:p>
            <a:pPr>
              <a:buFont typeface="Wingdings" pitchFamily="2" charset="2"/>
              <a:buChar char="§"/>
            </a:pPr>
            <a:r>
              <a:rPr lang="en-GB" dirty="0" smtClean="0"/>
              <a:t>GUI Code</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941" y="1988839"/>
            <a:ext cx="8364117" cy="4536505"/>
          </a:xfrm>
          <a:prstGeom prst="rect">
            <a:avLst/>
          </a:prstGeom>
        </p:spPr>
      </p:pic>
    </p:spTree>
    <p:extLst>
      <p:ext uri="{BB962C8B-B14F-4D97-AF65-F5344CB8AC3E}">
        <p14:creationId xmlns:p14="http://schemas.microsoft.com/office/powerpoint/2010/main" val="2422550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heart beat measuring device</a:t>
            </a:r>
          </a:p>
        </p:txBody>
      </p:sp>
      <p:sp>
        <p:nvSpPr>
          <p:cNvPr id="3" name="Content Placeholder 2"/>
          <p:cNvSpPr>
            <a:spLocks noGrp="1"/>
          </p:cNvSpPr>
          <p:nvPr>
            <p:ph sz="quarter" idx="1"/>
          </p:nvPr>
        </p:nvSpPr>
        <p:spPr/>
        <p:txBody>
          <a:bodyPr/>
          <a:lstStyle/>
          <a:p>
            <a:pPr>
              <a:buFont typeface="Wingdings" pitchFamily="2" charset="2"/>
              <a:buChar char="§"/>
            </a:pPr>
            <a:r>
              <a:rPr lang="en-GB" dirty="0" smtClean="0"/>
              <a:t>GUI (Graphical User Interface)</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837" y="2132856"/>
            <a:ext cx="6630325" cy="4096322"/>
          </a:xfrm>
          <a:prstGeom prst="rect">
            <a:avLst/>
          </a:prstGeom>
        </p:spPr>
      </p:pic>
    </p:spTree>
    <p:extLst>
      <p:ext uri="{BB962C8B-B14F-4D97-AF65-F5344CB8AC3E}">
        <p14:creationId xmlns:p14="http://schemas.microsoft.com/office/powerpoint/2010/main" val="3465762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3370386"/>
          </a:xfrm>
        </p:spPr>
        <p:txBody>
          <a:bodyPr/>
          <a:lstStyle/>
          <a:p>
            <a:r>
              <a:rPr lang="en-GB" dirty="0" smtClean="0"/>
              <a:t>       </a:t>
            </a:r>
            <a:r>
              <a:rPr lang="en-GB" b="1" dirty="0" smtClean="0"/>
              <a:t>Thank you for listening</a:t>
            </a:r>
            <a:endParaRPr lang="en-GB" b="1" dirty="0"/>
          </a:p>
        </p:txBody>
      </p:sp>
    </p:spTree>
    <p:extLst>
      <p:ext uri="{BB962C8B-B14F-4D97-AF65-F5344CB8AC3E}">
        <p14:creationId xmlns:p14="http://schemas.microsoft.com/office/powerpoint/2010/main" val="1398395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heart beat measuring device</a:t>
            </a:r>
          </a:p>
        </p:txBody>
      </p:sp>
      <p:sp>
        <p:nvSpPr>
          <p:cNvPr id="3" name="Content Placeholder 2"/>
          <p:cNvSpPr>
            <a:spLocks noGrp="1"/>
          </p:cNvSpPr>
          <p:nvPr>
            <p:ph sz="quarter" idx="1"/>
          </p:nvPr>
        </p:nvSpPr>
        <p:spPr/>
        <p:txBody>
          <a:bodyPr/>
          <a:lstStyle/>
          <a:p>
            <a:pPr>
              <a:buFont typeface="Wingdings" pitchFamily="2" charset="2"/>
              <a:buChar char="§"/>
            </a:pPr>
            <a:r>
              <a:rPr lang="en-US" dirty="0" smtClean="0"/>
              <a:t>Aim          		                                                                In </a:t>
            </a:r>
            <a:r>
              <a:rPr lang="en-US" dirty="0"/>
              <a:t>this project we presented the design and development of device for measuring heart rate using fingertip to improve estimating the heart rate. As heart related diseases are increasing day by day, the need for an accurate heart rate measuring device or heart monitor is essential to ensure quality of health. </a:t>
            </a:r>
          </a:p>
          <a:p>
            <a:endParaRPr lang="en-GB" dirty="0"/>
          </a:p>
        </p:txBody>
      </p:sp>
    </p:spTree>
    <p:extLst>
      <p:ext uri="{BB962C8B-B14F-4D97-AF65-F5344CB8AC3E}">
        <p14:creationId xmlns:p14="http://schemas.microsoft.com/office/powerpoint/2010/main" val="1414831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heart beat measuring device</a:t>
            </a:r>
          </a:p>
        </p:txBody>
      </p:sp>
      <p:sp>
        <p:nvSpPr>
          <p:cNvPr id="3" name="Content Placeholder 2"/>
          <p:cNvSpPr>
            <a:spLocks noGrp="1"/>
          </p:cNvSpPr>
          <p:nvPr>
            <p:ph sz="quarter" idx="1"/>
          </p:nvPr>
        </p:nvSpPr>
        <p:spPr/>
        <p:txBody>
          <a:bodyPr/>
          <a:lstStyle/>
          <a:p>
            <a:pPr>
              <a:buFont typeface="Wingdings" pitchFamily="2" charset="2"/>
              <a:buChar char="§"/>
            </a:pPr>
            <a:r>
              <a:rPr lang="en-GB" dirty="0" smtClean="0"/>
              <a:t>Tools</a:t>
            </a:r>
          </a:p>
          <a:p>
            <a:pPr marL="514350" indent="-514350">
              <a:buAutoNum type="arabicParenR"/>
            </a:pPr>
            <a:r>
              <a:rPr lang="en-GB" dirty="0" smtClean="0"/>
              <a:t>Arduino nano</a:t>
            </a:r>
          </a:p>
          <a:p>
            <a:pPr marL="514350" indent="-514350">
              <a:buAutoNum type="arabicParenR"/>
            </a:pPr>
            <a:r>
              <a:rPr lang="en-GB" dirty="0" smtClean="0"/>
              <a:t>Heartbeat Sensor</a:t>
            </a:r>
          </a:p>
          <a:p>
            <a:pPr marL="514350" indent="-514350">
              <a:buAutoNum type="arabicParenR"/>
            </a:pPr>
            <a:r>
              <a:rPr lang="en-GB" dirty="0" smtClean="0"/>
              <a:t>Connecting Wires</a:t>
            </a:r>
          </a:p>
          <a:p>
            <a:pPr marL="0" indent="0">
              <a:buNone/>
            </a:pPr>
            <a:endParaRPr lang="en-GB" dirty="0" smtClean="0"/>
          </a:p>
          <a:p>
            <a:pPr>
              <a:buFont typeface="Wingdings" pitchFamily="2" charset="2"/>
              <a:buChar char="§"/>
            </a:pPr>
            <a:r>
              <a:rPr lang="en-GB" dirty="0" smtClean="0"/>
              <a:t>Programming Languages</a:t>
            </a:r>
          </a:p>
          <a:p>
            <a:pPr marL="514350" indent="-514350">
              <a:buAutoNum type="arabicParenR"/>
            </a:pPr>
            <a:r>
              <a:rPr lang="en-GB" dirty="0" smtClean="0"/>
              <a:t>Arduino IDE</a:t>
            </a:r>
          </a:p>
          <a:p>
            <a:pPr marL="514350" indent="-514350">
              <a:buAutoNum type="arabicParenR"/>
            </a:pPr>
            <a:r>
              <a:rPr lang="en-GB" dirty="0" smtClean="0"/>
              <a:t>Visual Studio</a:t>
            </a:r>
          </a:p>
          <a:p>
            <a:pPr marL="0" indent="0">
              <a:buNone/>
            </a:pPr>
            <a:endParaRPr lang="en-GB" dirty="0"/>
          </a:p>
        </p:txBody>
      </p:sp>
    </p:spTree>
    <p:extLst>
      <p:ext uri="{BB962C8B-B14F-4D97-AF65-F5344CB8AC3E}">
        <p14:creationId xmlns:p14="http://schemas.microsoft.com/office/powerpoint/2010/main" val="318114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heart beat measuring device</a:t>
            </a:r>
          </a:p>
        </p:txBody>
      </p:sp>
      <p:sp>
        <p:nvSpPr>
          <p:cNvPr id="3" name="Content Placeholder 2"/>
          <p:cNvSpPr>
            <a:spLocks noGrp="1"/>
          </p:cNvSpPr>
          <p:nvPr>
            <p:ph sz="quarter" idx="1"/>
          </p:nvPr>
        </p:nvSpPr>
        <p:spPr/>
        <p:txBody>
          <a:bodyPr/>
          <a:lstStyle/>
          <a:p>
            <a:pPr>
              <a:buFont typeface="Wingdings" pitchFamily="2" charset="2"/>
              <a:buChar char="§"/>
            </a:pPr>
            <a:r>
              <a:rPr lang="en-GB" dirty="0" smtClean="0"/>
              <a:t>Circuit Diagram</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212893"/>
            <a:ext cx="7416824" cy="3629386"/>
          </a:xfrm>
          <a:prstGeom prst="rect">
            <a:avLst/>
          </a:prstGeom>
        </p:spPr>
      </p:pic>
    </p:spTree>
    <p:extLst>
      <p:ext uri="{BB962C8B-B14F-4D97-AF65-F5344CB8AC3E}">
        <p14:creationId xmlns:p14="http://schemas.microsoft.com/office/powerpoint/2010/main" val="3811581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heart beat measuring device</a:t>
            </a:r>
          </a:p>
        </p:txBody>
      </p:sp>
      <p:sp>
        <p:nvSpPr>
          <p:cNvPr id="3" name="Content Placeholder 2"/>
          <p:cNvSpPr>
            <a:spLocks noGrp="1"/>
          </p:cNvSpPr>
          <p:nvPr>
            <p:ph sz="quarter" idx="1"/>
          </p:nvPr>
        </p:nvSpPr>
        <p:spPr/>
        <p:txBody>
          <a:bodyPr/>
          <a:lstStyle/>
          <a:p>
            <a:pPr>
              <a:buFont typeface="Wingdings" pitchFamily="2" charset="2"/>
              <a:buChar char="§"/>
            </a:pPr>
            <a:r>
              <a:rPr lang="en-GB" dirty="0" smtClean="0"/>
              <a:t>Objectives </a:t>
            </a:r>
          </a:p>
          <a:p>
            <a:pPr marL="514350" indent="-514350">
              <a:buAutoNum type="arabicParenR"/>
            </a:pPr>
            <a:r>
              <a:rPr lang="en-GB" dirty="0" smtClean="0"/>
              <a:t>Programming Arduino Hardware</a:t>
            </a:r>
          </a:p>
          <a:p>
            <a:pPr marL="514350" indent="-514350">
              <a:buAutoNum type="arabicParenR"/>
            </a:pPr>
            <a:r>
              <a:rPr lang="en-GB" dirty="0" smtClean="0"/>
              <a:t>Design and Development of GUI</a:t>
            </a:r>
          </a:p>
          <a:p>
            <a:pPr marL="0" indent="0">
              <a:buNone/>
            </a:pPr>
            <a:endParaRPr lang="en-GB" dirty="0"/>
          </a:p>
          <a:p>
            <a:pPr>
              <a:buFont typeface="Wingdings" pitchFamily="2" charset="2"/>
              <a:buChar char="§"/>
            </a:pPr>
            <a:r>
              <a:rPr lang="en-GB" dirty="0" smtClean="0"/>
              <a:t>Functionality</a:t>
            </a:r>
          </a:p>
          <a:p>
            <a:pPr marL="514350" indent="-514350">
              <a:buAutoNum type="arabicParenR"/>
            </a:pPr>
            <a:r>
              <a:rPr lang="en-US" dirty="0" smtClean="0"/>
              <a:t>Design </a:t>
            </a:r>
            <a:r>
              <a:rPr lang="en-US" dirty="0"/>
              <a:t>and </a:t>
            </a:r>
            <a:r>
              <a:rPr lang="en-US" dirty="0" smtClean="0"/>
              <a:t>Construct </a:t>
            </a:r>
            <a:r>
              <a:rPr lang="en-US" dirty="0"/>
              <a:t>a Pc based heart monitoring </a:t>
            </a:r>
            <a:r>
              <a:rPr lang="en-US" dirty="0" smtClean="0"/>
              <a:t>System</a:t>
            </a:r>
          </a:p>
          <a:p>
            <a:pPr marL="514350" indent="-514350">
              <a:buAutoNum type="arabicParenR"/>
            </a:pPr>
            <a:r>
              <a:rPr lang="en-US" dirty="0"/>
              <a:t>The heart sensor will sense a finger and then send the signal to the inbuilt analogue to digital converter of the Arduino</a:t>
            </a:r>
            <a:endParaRPr lang="en-US" dirty="0" smtClean="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41407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heart beat measuring device</a:t>
            </a:r>
          </a:p>
        </p:txBody>
      </p:sp>
      <p:sp>
        <p:nvSpPr>
          <p:cNvPr id="3" name="Content Placeholder 2"/>
          <p:cNvSpPr>
            <a:spLocks noGrp="1"/>
          </p:cNvSpPr>
          <p:nvPr>
            <p:ph sz="quarter" idx="1"/>
          </p:nvPr>
        </p:nvSpPr>
        <p:spPr/>
        <p:txBody>
          <a:bodyPr/>
          <a:lstStyle/>
          <a:p>
            <a:pPr>
              <a:buFont typeface="Wingdings" pitchFamily="2" charset="2"/>
              <a:buChar char="§"/>
            </a:pPr>
            <a:r>
              <a:rPr lang="en-GB" dirty="0" smtClean="0"/>
              <a:t>Why this device important ??</a:t>
            </a:r>
          </a:p>
          <a:p>
            <a:pPr marL="514350" indent="-514350">
              <a:buAutoNum type="arabicParenR"/>
            </a:pPr>
            <a:r>
              <a:rPr lang="en-US" dirty="0" smtClean="0"/>
              <a:t>device </a:t>
            </a:r>
            <a:r>
              <a:rPr lang="en-US" dirty="0"/>
              <a:t>is important is to prevent harmful events from occurring to the human</a:t>
            </a:r>
            <a:r>
              <a:rPr lang="en-US" dirty="0" smtClean="0"/>
              <a:t>.</a:t>
            </a:r>
          </a:p>
          <a:p>
            <a:pPr marL="514350" indent="-514350">
              <a:buAutoNum type="arabicParenR"/>
            </a:pPr>
            <a:r>
              <a:rPr lang="en-US" dirty="0"/>
              <a:t>Heartbeat Measuring System is a system that can be used in hospitals</a:t>
            </a:r>
            <a:endParaRPr lang="en-GB" dirty="0"/>
          </a:p>
        </p:txBody>
      </p:sp>
    </p:spTree>
    <p:extLst>
      <p:ext uri="{BB962C8B-B14F-4D97-AF65-F5344CB8AC3E}">
        <p14:creationId xmlns:p14="http://schemas.microsoft.com/office/powerpoint/2010/main" val="149418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heart beat measuring device</a:t>
            </a:r>
          </a:p>
        </p:txBody>
      </p:sp>
      <p:sp>
        <p:nvSpPr>
          <p:cNvPr id="3" name="Content Placeholder 2"/>
          <p:cNvSpPr>
            <a:spLocks noGrp="1"/>
          </p:cNvSpPr>
          <p:nvPr>
            <p:ph sz="quarter" idx="1"/>
          </p:nvPr>
        </p:nvSpPr>
        <p:spPr/>
        <p:txBody>
          <a:bodyPr/>
          <a:lstStyle/>
          <a:p>
            <a:pPr>
              <a:buFont typeface="Wingdings" pitchFamily="2" charset="2"/>
              <a:buChar char="§"/>
            </a:pPr>
            <a:r>
              <a:rPr lang="en-GB" dirty="0" smtClean="0"/>
              <a:t>Arduino Code </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674" y="1844824"/>
            <a:ext cx="5153744" cy="4563948"/>
          </a:xfrm>
          <a:prstGeom prst="rect">
            <a:avLst/>
          </a:prstGeom>
        </p:spPr>
      </p:pic>
    </p:spTree>
    <p:extLst>
      <p:ext uri="{BB962C8B-B14F-4D97-AF65-F5344CB8AC3E}">
        <p14:creationId xmlns:p14="http://schemas.microsoft.com/office/powerpoint/2010/main" val="2545825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heart beat measuring device</a:t>
            </a:r>
          </a:p>
        </p:txBody>
      </p:sp>
      <p:sp>
        <p:nvSpPr>
          <p:cNvPr id="3" name="Content Placeholder 2"/>
          <p:cNvSpPr>
            <a:spLocks noGrp="1"/>
          </p:cNvSpPr>
          <p:nvPr>
            <p:ph sz="quarter" idx="1"/>
          </p:nvPr>
        </p:nvSpPr>
        <p:spPr/>
        <p:txBody>
          <a:bodyPr/>
          <a:lstStyle/>
          <a:p>
            <a:pPr>
              <a:buFont typeface="Wingdings" pitchFamily="2" charset="2"/>
              <a:buChar char="§"/>
            </a:pPr>
            <a:r>
              <a:rPr lang="en-GB" dirty="0"/>
              <a:t>Code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1772816"/>
            <a:ext cx="5353797" cy="4677428"/>
          </a:xfrm>
          <a:prstGeom prst="rect">
            <a:avLst/>
          </a:prstGeom>
        </p:spPr>
      </p:pic>
    </p:spTree>
    <p:extLst>
      <p:ext uri="{BB962C8B-B14F-4D97-AF65-F5344CB8AC3E}">
        <p14:creationId xmlns:p14="http://schemas.microsoft.com/office/powerpoint/2010/main" val="378403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heart beat measuring device</a:t>
            </a:r>
          </a:p>
        </p:txBody>
      </p:sp>
      <p:sp>
        <p:nvSpPr>
          <p:cNvPr id="3" name="Content Placeholder 2"/>
          <p:cNvSpPr>
            <a:spLocks noGrp="1"/>
          </p:cNvSpPr>
          <p:nvPr>
            <p:ph sz="quarter" idx="1"/>
          </p:nvPr>
        </p:nvSpPr>
        <p:spPr/>
        <p:txBody>
          <a:bodyPr/>
          <a:lstStyle/>
          <a:p>
            <a:pPr>
              <a:buFont typeface="Wingdings" pitchFamily="2" charset="2"/>
              <a:buChar char="§"/>
            </a:pPr>
            <a:r>
              <a:rPr lang="en-GB" dirty="0" smtClean="0"/>
              <a:t>Arduino output</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276872"/>
            <a:ext cx="8175755" cy="3620964"/>
          </a:xfrm>
          <a:prstGeom prst="rect">
            <a:avLst/>
          </a:prstGeom>
        </p:spPr>
      </p:pic>
    </p:spTree>
    <p:extLst>
      <p:ext uri="{BB962C8B-B14F-4D97-AF65-F5344CB8AC3E}">
        <p14:creationId xmlns:p14="http://schemas.microsoft.com/office/powerpoint/2010/main" val="1182152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70</TotalTime>
  <Words>157</Words>
  <Application>Microsoft Office PowerPoint</Application>
  <PresentationFormat>On-screen Show (4:3)</PresentationFormat>
  <Paragraphs>39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Heart Beat Measuring Device</vt:lpstr>
      <vt:lpstr>heart beat measuring device</vt:lpstr>
      <vt:lpstr>heart beat measuring device</vt:lpstr>
      <vt:lpstr>heart beat measuring device</vt:lpstr>
      <vt:lpstr>heart beat measuring device</vt:lpstr>
      <vt:lpstr>heart beat measuring device</vt:lpstr>
      <vt:lpstr>heart beat measuring device</vt:lpstr>
      <vt:lpstr>heart beat measuring device</vt:lpstr>
      <vt:lpstr>heart beat measuring device</vt:lpstr>
      <vt:lpstr>heart beat measuring device</vt:lpstr>
      <vt:lpstr>heart beat measuring device</vt:lpstr>
      <vt:lpstr>       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progress of  heart beat measuring device</dc:title>
  <dc:creator>Windows User</dc:creator>
  <cp:lastModifiedBy>Windows User</cp:lastModifiedBy>
  <cp:revision>10</cp:revision>
  <dcterms:created xsi:type="dcterms:W3CDTF">2018-10-29T00:39:20Z</dcterms:created>
  <dcterms:modified xsi:type="dcterms:W3CDTF">2018-11-04T12:14:00Z</dcterms:modified>
</cp:coreProperties>
</file>