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1" r:id="rId13"/>
    <p:sldId id="26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25F82-0DC2-4D79-B85C-D8F2092C269C}" v="1" dt="2019-10-05T04:19:00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ANG JUN LIANG#" userId="4898e963-59eb-41ff-872c-3447e0813c08" providerId="ADAL" clId="{7B825F82-0DC2-4D79-B85C-D8F2092C269C}"/>
    <pc:docChg chg="modSld">
      <pc:chgData name="#ANG JUN LIANG#" userId="4898e963-59eb-41ff-872c-3447e0813c08" providerId="ADAL" clId="{7B825F82-0DC2-4D79-B85C-D8F2092C269C}" dt="2019-10-05T04:19:08.871" v="2" actId="1076"/>
      <pc:docMkLst>
        <pc:docMk/>
      </pc:docMkLst>
      <pc:sldChg chg="addSp modSp">
        <pc:chgData name="#ANG JUN LIANG#" userId="4898e963-59eb-41ff-872c-3447e0813c08" providerId="ADAL" clId="{7B825F82-0DC2-4D79-B85C-D8F2092C269C}" dt="2019-10-05T04:19:08.871" v="2" actId="1076"/>
        <pc:sldMkLst>
          <pc:docMk/>
          <pc:sldMk cId="435290626" sldId="256"/>
        </pc:sldMkLst>
        <pc:spChg chg="add mod">
          <ac:chgData name="#ANG JUN LIANG#" userId="4898e963-59eb-41ff-872c-3447e0813c08" providerId="ADAL" clId="{7B825F82-0DC2-4D79-B85C-D8F2092C269C}" dt="2019-10-05T04:19:08.871" v="2" actId="1076"/>
          <ac:spMkLst>
            <pc:docMk/>
            <pc:sldMk cId="435290626" sldId="256"/>
            <ac:spMk id="3" creationId="{61609983-34EB-496F-8416-5E601485B8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29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7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59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63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5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352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0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34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7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81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912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33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62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6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46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57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3F21C0-5D7C-426A-8866-0503ED60C0C8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738E-0996-4B88-97D5-D7BD7BDD1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8129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lab-uniba/socialcde4eclipse/wiki/How-to-setup-a-GitHub-organization,-project-and-tea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2E1B-9F8A-4D6A-9421-F08514725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Git Workflow</a:t>
            </a:r>
            <a:endParaRPr lang="en-SG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609983-34EB-496F-8416-5E601485B8CC}"/>
              </a:ext>
            </a:extLst>
          </p:cNvPr>
          <p:cNvSpPr/>
          <p:nvPr/>
        </p:nvSpPr>
        <p:spPr>
          <a:xfrm>
            <a:off x="5205371" y="4045917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Ang Jun Liang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529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805B-E933-4812-97A0-6D7812A0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a team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D7EC-C9FD-44B0-9B4C-CEDA037C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37076" cy="4195481"/>
          </a:xfrm>
        </p:spPr>
        <p:txBody>
          <a:bodyPr/>
          <a:lstStyle/>
          <a:p>
            <a:r>
              <a:rPr lang="en-US" dirty="0"/>
              <a:t>Under your organization name, click  </a:t>
            </a:r>
            <a:r>
              <a:rPr lang="en-US" b="1" dirty="0"/>
              <a:t>Teams</a:t>
            </a:r>
            <a:r>
              <a:rPr lang="en-US" dirty="0"/>
              <a:t>.</a:t>
            </a:r>
          </a:p>
        </p:txBody>
      </p:sp>
      <p:pic>
        <p:nvPicPr>
          <p:cNvPr id="2052" name="Picture 4" descr="Teams tab">
            <a:extLst>
              <a:ext uri="{FF2B5EF4-FFF2-40B4-BE49-F238E27FC236}">
                <a16:creationId xmlns:a16="http://schemas.microsoft.com/office/drawing/2014/main" id="{D9348727-7614-42EA-929D-9744FC472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666" y="2949145"/>
            <a:ext cx="58102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4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805B-E933-4812-97A0-6D7812A0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a team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D7EC-C9FD-44B0-9B4C-CEDA037C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349446" cy="4195481"/>
          </a:xfrm>
        </p:spPr>
        <p:txBody>
          <a:bodyPr/>
          <a:lstStyle/>
          <a:p>
            <a:r>
              <a:rPr lang="en-US" dirty="0"/>
              <a:t>On the right side of the Teams tab, click </a:t>
            </a:r>
            <a:r>
              <a:rPr lang="en-US" b="1" dirty="0"/>
              <a:t>New team</a:t>
            </a:r>
            <a:r>
              <a:rPr lang="en-US" dirty="0"/>
              <a:t>.</a:t>
            </a:r>
          </a:p>
        </p:txBody>
      </p:sp>
      <p:pic>
        <p:nvPicPr>
          <p:cNvPr id="8194" name="Picture 2" descr="New team button">
            <a:extLst>
              <a:ext uri="{FF2B5EF4-FFF2-40B4-BE49-F238E27FC236}">
                <a16:creationId xmlns:a16="http://schemas.microsoft.com/office/drawing/2014/main" id="{A35A824A-1614-439C-A62B-A11A1F49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98" y="2796996"/>
            <a:ext cx="7886205" cy="17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0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805B-E933-4812-97A0-6D7812A0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a team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D7EC-C9FD-44B0-9B4C-CEDA037C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8895711" cy="4195481"/>
          </a:xfrm>
        </p:spPr>
        <p:txBody>
          <a:bodyPr/>
          <a:lstStyle/>
          <a:p>
            <a:r>
              <a:rPr lang="en-US" dirty="0"/>
              <a:t>Under "Create new team", type the name for your new team.</a:t>
            </a:r>
          </a:p>
        </p:txBody>
      </p:sp>
      <p:pic>
        <p:nvPicPr>
          <p:cNvPr id="7170" name="Picture 2" descr="Team name field">
            <a:extLst>
              <a:ext uri="{FF2B5EF4-FFF2-40B4-BE49-F238E27FC236}">
                <a16:creationId xmlns:a16="http://schemas.microsoft.com/office/drawing/2014/main" id="{4A4DAB2D-B862-4EC9-8C21-20F7EF96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2741778"/>
            <a:ext cx="50577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5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805B-E933-4812-97A0-6D7812A0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a team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D7EC-C9FD-44B0-9B4C-CEDA037C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10065431" cy="4195481"/>
          </a:xfrm>
        </p:spPr>
        <p:txBody>
          <a:bodyPr/>
          <a:lstStyle/>
          <a:p>
            <a:r>
              <a:rPr lang="en-US" dirty="0"/>
              <a:t>Optionally, in the "Description" field, type a description of the team.</a:t>
            </a:r>
          </a:p>
          <a:p>
            <a:r>
              <a:rPr lang="en-US" dirty="0"/>
              <a:t>Fill the rest accordingly and </a:t>
            </a:r>
            <a:r>
              <a:rPr lang="en-SG" dirty="0"/>
              <a:t>Click </a:t>
            </a:r>
            <a:r>
              <a:rPr lang="en-SG" b="1" dirty="0"/>
              <a:t>Create team</a:t>
            </a:r>
            <a:r>
              <a:rPr lang="en-SG" dirty="0"/>
              <a:t>.</a:t>
            </a:r>
            <a:endParaRPr lang="en-US" dirty="0"/>
          </a:p>
        </p:txBody>
      </p:sp>
      <p:pic>
        <p:nvPicPr>
          <p:cNvPr id="6146" name="Picture 2" descr="Team description field">
            <a:extLst>
              <a:ext uri="{FF2B5EF4-FFF2-40B4-BE49-F238E27FC236}">
                <a16:creationId xmlns:a16="http://schemas.microsoft.com/office/drawing/2014/main" id="{398478DC-A149-4BDE-BA08-38E1BA5C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51" y="3219079"/>
            <a:ext cx="50101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50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D3DA-4D98-433E-8F27-07A75929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(organization/team)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65B4-E4C0-4148-A15B-BDCC554A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organization -&gt; add people in.</a:t>
            </a:r>
          </a:p>
          <a:p>
            <a:r>
              <a:rPr lang="en-US" dirty="0"/>
              <a:t>Repositories are created organization-level.</a:t>
            </a:r>
          </a:p>
          <a:p>
            <a:r>
              <a:rPr lang="en-US" dirty="0"/>
              <a:t>Then you create team.</a:t>
            </a:r>
          </a:p>
          <a:p>
            <a:r>
              <a:rPr lang="en-US" dirty="0"/>
              <a:t>Team can add members/repos from the organization.</a:t>
            </a:r>
          </a:p>
          <a:p>
            <a:r>
              <a:rPr lang="en-SG" dirty="0">
                <a:hlinkClick r:id="rId2"/>
              </a:rPr>
              <a:t>https://github.com/collab-uniba/socialcde4eclipse/wiki/How-to-setup-a-GitHub-organization,-project-and-team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91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E240-DD5F-4735-A956-EFC65D34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Clone the central repo locally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5221-87AA-4A3E-A9C5-D6467EE5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git clone ….</a:t>
            </a:r>
          </a:p>
        </p:txBody>
      </p:sp>
    </p:spTree>
    <p:extLst>
      <p:ext uri="{BB962C8B-B14F-4D97-AF65-F5344CB8AC3E}">
        <p14:creationId xmlns:p14="http://schemas.microsoft.com/office/powerpoint/2010/main" val="50329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E240-DD5F-4735-A956-EFC65D34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Each member works on as usual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5221-87AA-4A3E-A9C5-D6467EE5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Make changes/commits</a:t>
            </a:r>
          </a:p>
          <a:p>
            <a:r>
              <a:rPr lang="en-US" dirty="0"/>
              <a:t>git add &lt;some-file&gt; # Stage a file</a:t>
            </a:r>
          </a:p>
          <a:p>
            <a:r>
              <a:rPr lang="en-US" dirty="0"/>
              <a:t>git commit # Commit a file&lt;/some-file&gt;</a:t>
            </a:r>
          </a:p>
          <a:p>
            <a:r>
              <a:rPr lang="en-US" dirty="0"/>
              <a:t>This is safe!! Why?</a:t>
            </a:r>
          </a:p>
          <a:p>
            <a:pPr lvl="1"/>
            <a:r>
              <a:rPr lang="en-US" dirty="0"/>
              <a:t>These commands create local commits</a:t>
            </a:r>
          </a:p>
          <a:p>
            <a:pPr lvl="1"/>
            <a:r>
              <a:rPr lang="en-US" dirty="0"/>
              <a:t>Can be repeated as many times without worrying what is going on in the central repository.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403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29B1-66E9-4B82-BC48-8F4F2F07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99821" cy="1400530"/>
          </a:xfrm>
        </p:spPr>
        <p:txBody>
          <a:bodyPr/>
          <a:lstStyle/>
          <a:p>
            <a:r>
              <a:rPr lang="en-US" dirty="0"/>
              <a:t>5. Pushing to central repository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656C-26C2-46A4-8086-F4AE2BB7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local repository has new changes committed, they will need to be pushed to share with other developers on the project.</a:t>
            </a:r>
          </a:p>
          <a:p>
            <a:r>
              <a:rPr lang="en-SG" dirty="0"/>
              <a:t>git push origin master</a:t>
            </a:r>
          </a:p>
          <a:p>
            <a:r>
              <a:rPr lang="en-US" dirty="0"/>
              <a:t>This command will push the new committed changes to the central repository.</a:t>
            </a:r>
          </a:p>
          <a:p>
            <a:r>
              <a:rPr lang="en-US" dirty="0"/>
              <a:t>When pushing changes to the central repository, it is possible that </a:t>
            </a:r>
            <a:r>
              <a:rPr lang="en-US" b="1" dirty="0"/>
              <a:t>updates from another developer have been previously pushed that contain code which </a:t>
            </a:r>
            <a:r>
              <a:rPr lang="en-US" b="1" u="sng" dirty="0"/>
              <a:t>conflict</a:t>
            </a:r>
            <a:r>
              <a:rPr lang="en-US" b="1" dirty="0"/>
              <a:t> with the intended push updates.</a:t>
            </a:r>
            <a:r>
              <a:rPr lang="en-US" dirty="0"/>
              <a:t> 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85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E5FE-E434-40DD-99EE-9EB19EC5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Managing Conflicts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7570-0DD5-46EA-B64E-E3800510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the updated central commits (from other person) and rebase changes on top of them.</a:t>
            </a:r>
          </a:p>
          <a:p>
            <a:r>
              <a:rPr lang="en-US" dirty="0"/>
              <a:t>git pull --rebase origin master</a:t>
            </a:r>
          </a:p>
          <a:p>
            <a:r>
              <a:rPr lang="en-US" dirty="0"/>
              <a:t>The --rebase option tells Git to move all of Mary’s commits to the tip of the master branch after synchronizing it with the changes from the central repository.</a:t>
            </a:r>
          </a:p>
          <a:p>
            <a:r>
              <a:rPr lang="en-US" dirty="0"/>
              <a:t>Without rebase also can… just that it will become a merge commit.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011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FA2-B454-4DC2-9349-ECD817C9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Managing Conflicts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AA7C-4028-43D3-AF44-F3A2686B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status # Tell you where is the error</a:t>
            </a:r>
          </a:p>
          <a:p>
            <a:r>
              <a:rPr lang="en-US" dirty="0"/>
              <a:t>Edit the file</a:t>
            </a:r>
          </a:p>
          <a:p>
            <a:r>
              <a:rPr lang="en-SG" dirty="0"/>
              <a:t>git add &lt;some-file&gt;</a:t>
            </a:r>
          </a:p>
          <a:p>
            <a:r>
              <a:rPr lang="en-SG" dirty="0"/>
              <a:t>git rebase –continue</a:t>
            </a:r>
          </a:p>
          <a:p>
            <a:r>
              <a:rPr lang="en-SG" dirty="0"/>
              <a:t>…</a:t>
            </a:r>
          </a:p>
          <a:p>
            <a:r>
              <a:rPr lang="en-SG" dirty="0"/>
              <a:t>If mess up, git rebase –abort</a:t>
            </a:r>
          </a:p>
          <a:p>
            <a:r>
              <a:rPr lang="en-US" dirty="0"/>
              <a:t>Git will return you to your branch's state as it was before git rebase was called.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119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7C56-F5F8-4E43-A793-58E8AD12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workflow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4172-FEF3-4B53-80AF-5DCD1F3E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Git efficiently</a:t>
            </a:r>
          </a:p>
          <a:p>
            <a:pPr lvl="1"/>
            <a:r>
              <a:rPr lang="en-US" dirty="0"/>
              <a:t>Consistent</a:t>
            </a:r>
          </a:p>
          <a:p>
            <a:pPr lvl="1"/>
            <a:r>
              <a:rPr lang="en-US" dirty="0"/>
              <a:t>Productive</a:t>
            </a:r>
          </a:p>
          <a:p>
            <a:r>
              <a:rPr lang="en-US" dirty="0"/>
              <a:t>There’s no one or best way</a:t>
            </a:r>
          </a:p>
          <a:p>
            <a:r>
              <a:rPr lang="en-US" dirty="0"/>
              <a:t>Key – Everyone must agree</a:t>
            </a:r>
          </a:p>
        </p:txBody>
      </p:sp>
    </p:spTree>
    <p:extLst>
      <p:ext uri="{BB962C8B-B14F-4D97-AF65-F5344CB8AC3E}">
        <p14:creationId xmlns:p14="http://schemas.microsoft.com/office/powerpoint/2010/main" val="32291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A4DC-D380-47FD-8FF3-8751B5A5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‘good’ workflow?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C63F-A894-4E48-B141-3F4F09CA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boost productivity</a:t>
            </a:r>
          </a:p>
          <a:p>
            <a:r>
              <a:rPr lang="en-US" dirty="0"/>
              <a:t>Depends on your needs</a:t>
            </a:r>
          </a:p>
          <a:p>
            <a:r>
              <a:rPr lang="en-US" dirty="0"/>
              <a:t>How large is your team? How well does it scale?</a:t>
            </a:r>
          </a:p>
          <a:p>
            <a:r>
              <a:rPr lang="en-US" dirty="0"/>
              <a:t>How easy is this workflow?</a:t>
            </a:r>
          </a:p>
          <a:p>
            <a:r>
              <a:rPr lang="en-US" dirty="0"/>
              <a:t>Is it easy to undo mistakes?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2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2E5A-FB3E-43CA-B32B-41F32879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requirements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86C2-F16C-4FED-9BE1-761B829F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of 3-5?</a:t>
            </a:r>
          </a:p>
          <a:p>
            <a:r>
              <a:rPr lang="en-US" dirty="0"/>
              <a:t>Small team =&gt; No scaling needed</a:t>
            </a:r>
          </a:p>
          <a:p>
            <a:r>
              <a:rPr lang="en-US" dirty="0"/>
              <a:t>We want an easy workflow… nothing too fancy</a:t>
            </a:r>
          </a:p>
        </p:txBody>
      </p:sp>
    </p:spTree>
    <p:extLst>
      <p:ext uri="{BB962C8B-B14F-4D97-AF65-F5344CB8AC3E}">
        <p14:creationId xmlns:p14="http://schemas.microsoft.com/office/powerpoint/2010/main" val="244429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6048-6F5F-416C-A598-12AFA696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Workflow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22D9-ECD5-4B8F-9872-41371A31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simple but it works well</a:t>
            </a:r>
            <a:r>
              <a:rPr lang="en-SG" dirty="0"/>
              <a:t>.</a:t>
            </a:r>
          </a:p>
          <a:p>
            <a:r>
              <a:rPr lang="en-SG" dirty="0"/>
              <a:t>Only one entry point – a central repository</a:t>
            </a:r>
          </a:p>
          <a:p>
            <a:r>
              <a:rPr lang="en-SG" dirty="0"/>
              <a:t>Brief summary of required steps:</a:t>
            </a:r>
          </a:p>
          <a:p>
            <a:pPr lvl="1"/>
            <a:r>
              <a:rPr lang="en-US" dirty="0"/>
              <a:t>Create an organization then a team on GitHub</a:t>
            </a:r>
          </a:p>
          <a:p>
            <a:pPr lvl="1"/>
            <a:r>
              <a:rPr lang="en-US" dirty="0"/>
              <a:t>Create a central repository for that team</a:t>
            </a:r>
          </a:p>
          <a:p>
            <a:pPr lvl="1"/>
            <a:r>
              <a:rPr lang="en-US" dirty="0"/>
              <a:t>Each member clones the central repository to their local computer</a:t>
            </a:r>
          </a:p>
          <a:p>
            <a:pPr lvl="1"/>
            <a:r>
              <a:rPr lang="en-US" dirty="0"/>
              <a:t>They work on it as usual </a:t>
            </a:r>
          </a:p>
          <a:p>
            <a:pPr lvl="1"/>
            <a:r>
              <a:rPr lang="en-US" dirty="0"/>
              <a:t>When ready, push code to central repository</a:t>
            </a:r>
          </a:p>
          <a:p>
            <a:pPr lvl="1"/>
            <a:r>
              <a:rPr lang="en-US" dirty="0"/>
              <a:t>Others should pull from central repository</a:t>
            </a:r>
          </a:p>
          <a:p>
            <a:pPr lvl="1"/>
            <a:r>
              <a:rPr lang="en-US" dirty="0"/>
              <a:t>Manage conflicts..</a:t>
            </a:r>
          </a:p>
        </p:txBody>
      </p:sp>
    </p:spTree>
    <p:extLst>
      <p:ext uri="{BB962C8B-B14F-4D97-AF65-F5344CB8AC3E}">
        <p14:creationId xmlns:p14="http://schemas.microsoft.com/office/powerpoint/2010/main" val="135057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38B2-3741-44C4-84A4-3B767C96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Organization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4533-D2F0-439E-B393-8E97BC35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570620" cy="4195481"/>
          </a:xfrm>
        </p:spPr>
        <p:txBody>
          <a:bodyPr/>
          <a:lstStyle/>
          <a:p>
            <a:r>
              <a:rPr lang="en-US" dirty="0"/>
              <a:t>In the upper-right corner of any page, click your profile photo, then click </a:t>
            </a:r>
            <a:r>
              <a:rPr lang="en-US" b="1" dirty="0"/>
              <a:t>Settings</a:t>
            </a:r>
            <a:r>
              <a:rPr lang="en-US" dirty="0"/>
              <a:t>.</a:t>
            </a:r>
          </a:p>
          <a:p>
            <a:r>
              <a:rPr lang="en-US" dirty="0"/>
              <a:t>In your user settings sidebar, click </a:t>
            </a:r>
            <a:r>
              <a:rPr lang="en-US" b="1" dirty="0"/>
              <a:t>Organizations</a:t>
            </a:r>
            <a:r>
              <a:rPr lang="en-US" dirty="0"/>
              <a:t>.</a:t>
            </a:r>
          </a:p>
          <a:p>
            <a:endParaRPr lang="en-SG" dirty="0"/>
          </a:p>
        </p:txBody>
      </p:sp>
      <p:pic>
        <p:nvPicPr>
          <p:cNvPr id="3074" name="Picture 2" descr="Settings icon in the user bar">
            <a:extLst>
              <a:ext uri="{FF2B5EF4-FFF2-40B4-BE49-F238E27FC236}">
                <a16:creationId xmlns:a16="http://schemas.microsoft.com/office/drawing/2014/main" id="{3AFFCC27-1AA1-4C87-9125-45537E408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59" y="1174465"/>
            <a:ext cx="1722426" cy="289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ser settings for organizations">
            <a:extLst>
              <a:ext uri="{FF2B5EF4-FFF2-40B4-BE49-F238E27FC236}">
                <a16:creationId xmlns:a16="http://schemas.microsoft.com/office/drawing/2014/main" id="{41F3EAA9-7066-4FA3-A744-6A603E52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759" y="5004753"/>
            <a:ext cx="14192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6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38B2-3741-44C4-84A4-3B767C96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Organization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4533-D2F0-439E-B393-8E97BC35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171316" cy="4195481"/>
          </a:xfrm>
        </p:spPr>
        <p:txBody>
          <a:bodyPr/>
          <a:lstStyle/>
          <a:p>
            <a:r>
              <a:rPr lang="en-US" dirty="0"/>
              <a:t>In the "Organizations" section, click </a:t>
            </a:r>
            <a:r>
              <a:rPr lang="en-US" b="1" dirty="0"/>
              <a:t>New organization</a:t>
            </a:r>
            <a:r>
              <a:rPr lang="en-US" dirty="0"/>
              <a:t>.</a:t>
            </a:r>
          </a:p>
        </p:txBody>
      </p:sp>
      <p:pic>
        <p:nvPicPr>
          <p:cNvPr id="4100" name="Picture 4" descr="New organization button">
            <a:extLst>
              <a:ext uri="{FF2B5EF4-FFF2-40B4-BE49-F238E27FC236}">
                <a16:creationId xmlns:a16="http://schemas.microsoft.com/office/drawing/2014/main" id="{156A844D-1AE0-4371-91DE-70156DD4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84" y="3284085"/>
            <a:ext cx="79819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38B2-3741-44C4-84A4-3B767C96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Organization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4533-D2F0-439E-B393-8E97BC35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54791" cy="4195481"/>
          </a:xfrm>
        </p:spPr>
        <p:txBody>
          <a:bodyPr/>
          <a:lstStyle/>
          <a:p>
            <a:r>
              <a:rPr lang="en-US" dirty="0"/>
              <a:t>Under "Organization name", give the organization a name.</a:t>
            </a:r>
          </a:p>
          <a:p>
            <a:r>
              <a:rPr lang="en-US" dirty="0"/>
              <a:t>Fill in the necessary details then  click </a:t>
            </a:r>
            <a:r>
              <a:rPr lang="en-US" b="1" dirty="0"/>
              <a:t>Create Organization.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New organization button">
            <a:extLst>
              <a:ext uri="{FF2B5EF4-FFF2-40B4-BE49-F238E27FC236}">
                <a16:creationId xmlns:a16="http://schemas.microsoft.com/office/drawing/2014/main" id="{156A844D-1AE0-4371-91DE-70156DD4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84" y="3284085"/>
            <a:ext cx="79819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805B-E933-4812-97A0-6D7812A0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a team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D7EC-C9FD-44B0-9B4C-CEDA037C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561512" cy="4195481"/>
          </a:xfrm>
        </p:spPr>
        <p:txBody>
          <a:bodyPr/>
          <a:lstStyle/>
          <a:p>
            <a:r>
              <a:rPr lang="en-US" dirty="0"/>
              <a:t>In the top right corner of GitHub, click your profile photo, then click </a:t>
            </a:r>
            <a:r>
              <a:rPr lang="en-US" b="1" dirty="0"/>
              <a:t>Your profile.</a:t>
            </a:r>
            <a:endParaRPr lang="en-SG" dirty="0"/>
          </a:p>
        </p:txBody>
      </p:sp>
      <p:pic>
        <p:nvPicPr>
          <p:cNvPr id="1028" name="Picture 4" descr="Profile photo">
            <a:extLst>
              <a:ext uri="{FF2B5EF4-FFF2-40B4-BE49-F238E27FC236}">
                <a16:creationId xmlns:a16="http://schemas.microsoft.com/office/drawing/2014/main" id="{4CE7332B-8CB1-469A-B186-2ACE1325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11" y="1991720"/>
            <a:ext cx="3028390" cy="352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5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FFAE0F7FB4AE40AF9780D0D0DF20E5" ma:contentTypeVersion="11" ma:contentTypeDescription="Create a new document." ma:contentTypeScope="" ma:versionID="9fd9e092f9dcc9b6fc56e0236a7eaac9">
  <xsd:schema xmlns:xsd="http://www.w3.org/2001/XMLSchema" xmlns:xs="http://www.w3.org/2001/XMLSchema" xmlns:p="http://schemas.microsoft.com/office/2006/metadata/properties" xmlns:ns3="323687fa-b7f2-42d7-84e8-062a5c9e3583" xmlns:ns4="6ad3259d-ccb5-49b1-a58a-b6ed93499385" targetNamespace="http://schemas.microsoft.com/office/2006/metadata/properties" ma:root="true" ma:fieldsID="9807e63f892e93efbfe685b8741a2eb8" ns3:_="" ns4:_="">
    <xsd:import namespace="323687fa-b7f2-42d7-84e8-062a5c9e3583"/>
    <xsd:import namespace="6ad3259d-ccb5-49b1-a58a-b6ed934993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687fa-b7f2-42d7-84e8-062a5c9e35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3259d-ccb5-49b1-a58a-b6ed934993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058903-1FD6-464F-8C0A-5ABD958108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FFDCFF-6F3C-444E-A920-FFEC9F7B4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687fa-b7f2-42d7-84e8-062a5c9e3583"/>
    <ds:schemaRef ds:uri="6ad3259d-ccb5-49b1-a58a-b6ed934993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06D805-E7AC-4EDA-8323-55680FB5D81D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6ad3259d-ccb5-49b1-a58a-b6ed93499385"/>
    <ds:schemaRef ds:uri="323687fa-b7f2-42d7-84e8-062a5c9e3583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624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Git Workflow</vt:lpstr>
      <vt:lpstr>What’s a workflow</vt:lpstr>
      <vt:lpstr>What is ‘good’ workflow?</vt:lpstr>
      <vt:lpstr>Our requirements</vt:lpstr>
      <vt:lpstr>Centralized Workflow</vt:lpstr>
      <vt:lpstr>1. Create Organization</vt:lpstr>
      <vt:lpstr>1. Create Organization</vt:lpstr>
      <vt:lpstr>1. Create Organization</vt:lpstr>
      <vt:lpstr>2. Create a team</vt:lpstr>
      <vt:lpstr>2. Create a team</vt:lpstr>
      <vt:lpstr>2. Create a team</vt:lpstr>
      <vt:lpstr>2. Create a team</vt:lpstr>
      <vt:lpstr>2. Create a team</vt:lpstr>
      <vt:lpstr>How it works (organization/team)</vt:lpstr>
      <vt:lpstr>3. Clone the central repo locally</vt:lpstr>
      <vt:lpstr>4. Each member works on as usual</vt:lpstr>
      <vt:lpstr>5. Pushing to central repository</vt:lpstr>
      <vt:lpstr>6. Managing Conflicts</vt:lpstr>
      <vt:lpstr>6. Managing Conflicts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</dc:title>
  <dc:creator>#ANG JUN LIANG#</dc:creator>
  <cp:lastModifiedBy>#ANG JUN LIANG#</cp:lastModifiedBy>
  <cp:revision>8</cp:revision>
  <dcterms:created xsi:type="dcterms:W3CDTF">2019-09-28T13:47:13Z</dcterms:created>
  <dcterms:modified xsi:type="dcterms:W3CDTF">2019-10-05T04:19:09Z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0x01010097FFAE0F7FB4AE40AF9780D0D0DF20E5</vt:lpwstr>
  </property>
</Properties>
</file>