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heme/themeOverride1.xml" ContentType="application/vnd.openxmlformats-officedocument.themeOverr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heme/themeOverride2.xml" ContentType="application/vnd.openxmlformats-officedocument.themeOverr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heme/themeOverride3.xml" ContentType="application/vnd.openxmlformats-officedocument.themeOverr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heme/themeOverride4.xml" ContentType="application/vnd.openxmlformats-officedocument.themeOverr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heme/themeOverride5.xml" ContentType="application/vnd.openxmlformats-officedocument.themeOverr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heme/themeOverride6.xml" ContentType="application/vnd.openxmlformats-officedocument.themeOverr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heme/themeOverride7.xml" ContentType="application/vnd.openxmlformats-officedocument.themeOverride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slideMaster" Target="../slideMasters/slideMaster1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tags" Target="../tags/tag185.xml"/><Relationship Id="rId18" Type="http://schemas.openxmlformats.org/officeDocument/2006/relationships/tags" Target="../tags/tag190.xml"/><Relationship Id="rId26" Type="http://schemas.openxmlformats.org/officeDocument/2006/relationships/tags" Target="../tags/tag198.xml"/><Relationship Id="rId3" Type="http://schemas.openxmlformats.org/officeDocument/2006/relationships/tags" Target="../tags/tag175.xml"/><Relationship Id="rId21" Type="http://schemas.openxmlformats.org/officeDocument/2006/relationships/tags" Target="../tags/tag193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17" Type="http://schemas.openxmlformats.org/officeDocument/2006/relationships/tags" Target="../tags/tag189.xml"/><Relationship Id="rId25" Type="http://schemas.openxmlformats.org/officeDocument/2006/relationships/tags" Target="../tags/tag197.xml"/><Relationship Id="rId2" Type="http://schemas.openxmlformats.org/officeDocument/2006/relationships/tags" Target="../tags/tag174.xml"/><Relationship Id="rId16" Type="http://schemas.openxmlformats.org/officeDocument/2006/relationships/tags" Target="../tags/tag188.xml"/><Relationship Id="rId20" Type="http://schemas.openxmlformats.org/officeDocument/2006/relationships/tags" Target="../tags/tag192.xml"/><Relationship Id="rId29" Type="http://schemas.openxmlformats.org/officeDocument/2006/relationships/tags" Target="../tags/tag201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24" Type="http://schemas.openxmlformats.org/officeDocument/2006/relationships/tags" Target="../tags/tag196.xml"/><Relationship Id="rId32" Type="http://schemas.openxmlformats.org/officeDocument/2006/relationships/slideMaster" Target="../slideMasters/slideMaster1.xml"/><Relationship Id="rId5" Type="http://schemas.openxmlformats.org/officeDocument/2006/relationships/tags" Target="../tags/tag177.xml"/><Relationship Id="rId15" Type="http://schemas.openxmlformats.org/officeDocument/2006/relationships/tags" Target="../tags/tag187.xml"/><Relationship Id="rId23" Type="http://schemas.openxmlformats.org/officeDocument/2006/relationships/tags" Target="../tags/tag195.xml"/><Relationship Id="rId28" Type="http://schemas.openxmlformats.org/officeDocument/2006/relationships/tags" Target="../tags/tag200.xml"/><Relationship Id="rId10" Type="http://schemas.openxmlformats.org/officeDocument/2006/relationships/tags" Target="../tags/tag182.xml"/><Relationship Id="rId19" Type="http://schemas.openxmlformats.org/officeDocument/2006/relationships/tags" Target="../tags/tag191.xml"/><Relationship Id="rId31" Type="http://schemas.openxmlformats.org/officeDocument/2006/relationships/tags" Target="../tags/tag203.xml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tags" Target="../tags/tag186.xml"/><Relationship Id="rId22" Type="http://schemas.openxmlformats.org/officeDocument/2006/relationships/tags" Target="../tags/tag194.xml"/><Relationship Id="rId27" Type="http://schemas.openxmlformats.org/officeDocument/2006/relationships/tags" Target="../tags/tag199.xml"/><Relationship Id="rId30" Type="http://schemas.openxmlformats.org/officeDocument/2006/relationships/tags" Target="../tags/tag20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07.xml"/><Relationship Id="rId9" Type="http://schemas.openxmlformats.org/officeDocument/2006/relationships/tags" Target="../tags/tag21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tags" Target="../tags/tag237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17" Type="http://schemas.openxmlformats.org/officeDocument/2006/relationships/tags" Target="../tags/tag241.xml"/><Relationship Id="rId2" Type="http://schemas.openxmlformats.org/officeDocument/2006/relationships/tags" Target="../tags/tag226.xml"/><Relationship Id="rId16" Type="http://schemas.openxmlformats.org/officeDocument/2006/relationships/tags" Target="../tags/tag240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5" Type="http://schemas.openxmlformats.org/officeDocument/2006/relationships/tags" Target="../tags/tag229.xml"/><Relationship Id="rId15" Type="http://schemas.openxmlformats.org/officeDocument/2006/relationships/tags" Target="../tags/tag239.xml"/><Relationship Id="rId10" Type="http://schemas.openxmlformats.org/officeDocument/2006/relationships/tags" Target="../tags/tag234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tags" Target="../tags/tag23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12" Type="http://schemas.openxmlformats.org/officeDocument/2006/relationships/tags" Target="../tags/tag265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tags" Target="../tags/tag264.xml"/><Relationship Id="rId5" Type="http://schemas.openxmlformats.org/officeDocument/2006/relationships/tags" Target="../tags/tag258.xml"/><Relationship Id="rId10" Type="http://schemas.openxmlformats.org/officeDocument/2006/relationships/tags" Target="../tags/tag263.xml"/><Relationship Id="rId4" Type="http://schemas.openxmlformats.org/officeDocument/2006/relationships/tags" Target="../tags/tag257.xml"/><Relationship Id="rId9" Type="http://schemas.openxmlformats.org/officeDocument/2006/relationships/tags" Target="../tags/tag26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73.xml"/><Relationship Id="rId13" Type="http://schemas.openxmlformats.org/officeDocument/2006/relationships/tags" Target="../tags/tag278.xml"/><Relationship Id="rId3" Type="http://schemas.openxmlformats.org/officeDocument/2006/relationships/tags" Target="../tags/tag268.xml"/><Relationship Id="rId7" Type="http://schemas.openxmlformats.org/officeDocument/2006/relationships/tags" Target="../tags/tag272.xml"/><Relationship Id="rId12" Type="http://schemas.openxmlformats.org/officeDocument/2006/relationships/tags" Target="../tags/tag277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tags" Target="../tags/tag271.xml"/><Relationship Id="rId11" Type="http://schemas.openxmlformats.org/officeDocument/2006/relationships/tags" Target="../tags/tag276.xml"/><Relationship Id="rId5" Type="http://schemas.openxmlformats.org/officeDocument/2006/relationships/tags" Target="../tags/tag27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75.xml"/><Relationship Id="rId4" Type="http://schemas.openxmlformats.org/officeDocument/2006/relationships/tags" Target="../tags/tag269.xml"/><Relationship Id="rId9" Type="http://schemas.openxmlformats.org/officeDocument/2006/relationships/tags" Target="../tags/tag274.xml"/><Relationship Id="rId14" Type="http://schemas.openxmlformats.org/officeDocument/2006/relationships/tags" Target="../tags/tag279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87.xml"/><Relationship Id="rId13" Type="http://schemas.openxmlformats.org/officeDocument/2006/relationships/tags" Target="../tags/tag292.xml"/><Relationship Id="rId3" Type="http://schemas.openxmlformats.org/officeDocument/2006/relationships/tags" Target="../tags/tag282.xml"/><Relationship Id="rId7" Type="http://schemas.openxmlformats.org/officeDocument/2006/relationships/tags" Target="../tags/tag286.xml"/><Relationship Id="rId12" Type="http://schemas.openxmlformats.org/officeDocument/2006/relationships/tags" Target="../tags/tag291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281.xml"/><Relationship Id="rId16" Type="http://schemas.openxmlformats.org/officeDocument/2006/relationships/tags" Target="../tags/tag295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11" Type="http://schemas.openxmlformats.org/officeDocument/2006/relationships/tags" Target="../tags/tag290.xml"/><Relationship Id="rId5" Type="http://schemas.openxmlformats.org/officeDocument/2006/relationships/tags" Target="../tags/tag284.xml"/><Relationship Id="rId15" Type="http://schemas.openxmlformats.org/officeDocument/2006/relationships/tags" Target="../tags/tag294.xml"/><Relationship Id="rId10" Type="http://schemas.openxmlformats.org/officeDocument/2006/relationships/tags" Target="../tags/tag289.xml"/><Relationship Id="rId4" Type="http://schemas.openxmlformats.org/officeDocument/2006/relationships/tags" Target="../tags/tag283.xml"/><Relationship Id="rId9" Type="http://schemas.openxmlformats.org/officeDocument/2006/relationships/tags" Target="../tags/tag288.xml"/><Relationship Id="rId14" Type="http://schemas.openxmlformats.org/officeDocument/2006/relationships/tags" Target="../tags/tag29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2" Type="http://schemas.openxmlformats.org/officeDocument/2006/relationships/tags" Target="../tags/tag38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26" Type="http://schemas.openxmlformats.org/officeDocument/2006/relationships/tags" Target="../tags/tag77.xml"/><Relationship Id="rId3" Type="http://schemas.openxmlformats.org/officeDocument/2006/relationships/tags" Target="../tags/tag54.xml"/><Relationship Id="rId21" Type="http://schemas.openxmlformats.org/officeDocument/2006/relationships/tags" Target="../tags/tag72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5" Type="http://schemas.openxmlformats.org/officeDocument/2006/relationships/tags" Target="../tags/tag76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tags" Target="../tags/tag71.xml"/><Relationship Id="rId29" Type="http://schemas.openxmlformats.org/officeDocument/2006/relationships/slideMaster" Target="../slideMasters/slideMaster1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tags" Target="../tags/tag75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23" Type="http://schemas.openxmlformats.org/officeDocument/2006/relationships/tags" Target="../tags/tag74.xml"/><Relationship Id="rId28" Type="http://schemas.openxmlformats.org/officeDocument/2006/relationships/tags" Target="../tags/tag79.xml"/><Relationship Id="rId10" Type="http://schemas.openxmlformats.org/officeDocument/2006/relationships/tags" Target="../tags/tag61.xml"/><Relationship Id="rId19" Type="http://schemas.openxmlformats.org/officeDocument/2006/relationships/tags" Target="../tags/tag70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tags" Target="../tags/tag73.xml"/><Relationship Id="rId27" Type="http://schemas.openxmlformats.org/officeDocument/2006/relationships/tags" Target="../tags/tag78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tags" Target="../tags/tag92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10" Type="http://schemas.openxmlformats.org/officeDocument/2006/relationships/tags" Target="../tags/tag89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tags" Target="../tags/tag124.xml"/><Relationship Id="rId10" Type="http://schemas.openxmlformats.org/officeDocument/2006/relationships/tags" Target="../tags/tag119.xml"/><Relationship Id="rId19" Type="http://schemas.openxmlformats.org/officeDocument/2006/relationships/tags" Target="../tags/tag128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tags" Target="../tags/tag144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tags" Target="../tags/tag143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10" Type="http://schemas.openxmlformats.org/officeDocument/2006/relationships/tags" Target="../tags/tag141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tags" Target="../tags/tag160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5" Type="http://schemas.openxmlformats.org/officeDocument/2006/relationships/tags" Target="../tags/tag152.xml"/><Relationship Id="rId10" Type="http://schemas.openxmlformats.org/officeDocument/2006/relationships/tags" Target="../tags/tag157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>
            <p:custDataLst>
              <p:tags r:id="rId1"/>
            </p:custDataLst>
          </p:nvPr>
        </p:nvCxnSpPr>
        <p:spPr>
          <a:xfrm flipV="1">
            <a:off x="7860624" y="3268027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菱形 32"/>
          <p:cNvSpPr/>
          <p:nvPr>
            <p:custDataLst>
              <p:tags r:id="rId2"/>
            </p:custDataLst>
          </p:nvPr>
        </p:nvSpPr>
        <p:spPr>
          <a:xfrm>
            <a:off x="1250129" y="3890942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55000" lnSpcReduction="20000"/>
          </a:bodyPr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>
            <p:custDataLst>
              <p:tags r:id="rId3"/>
            </p:custDataLst>
          </p:nvPr>
        </p:nvCxnSpPr>
        <p:spPr>
          <a:xfrm>
            <a:off x="4696027" y="3881216"/>
            <a:ext cx="279994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/>
          <p:cNvSpPr/>
          <p:nvPr>
            <p:custDataLst>
              <p:tags r:id="rId4"/>
            </p:custDataLst>
          </p:nvPr>
        </p:nvSpPr>
        <p:spPr>
          <a:xfrm>
            <a:off x="55285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>
            <p:custDataLst>
              <p:tags r:id="rId5"/>
            </p:custDataLst>
          </p:nvPr>
        </p:nvSpPr>
        <p:spPr>
          <a:xfrm>
            <a:off x="583171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9" name="菱形 28"/>
          <p:cNvSpPr/>
          <p:nvPr>
            <p:custDataLst>
              <p:tags r:id="rId6"/>
            </p:custDataLst>
          </p:nvPr>
        </p:nvSpPr>
        <p:spPr>
          <a:xfrm>
            <a:off x="61348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>
            <p:custDataLst>
              <p:tags r:id="rId7"/>
            </p:custDataLst>
          </p:nvPr>
        </p:nvSpPr>
        <p:spPr>
          <a:xfrm>
            <a:off x="6438018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>
            <p:custDataLst>
              <p:tags r:id="rId8"/>
            </p:custDataLst>
          </p:nvPr>
        </p:nvCxnSpPr>
        <p:spPr>
          <a:xfrm flipV="1">
            <a:off x="4696027" y="1483624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7" name="组合 6"/>
          <p:cNvGrpSpPr/>
          <p:nvPr>
            <p:custDataLst>
              <p:tags r:id="rId12"/>
            </p:custDataLst>
          </p:nvPr>
        </p:nvGrpSpPr>
        <p:grpSpPr>
          <a:xfrm>
            <a:off x="9738995" y="2426970"/>
            <a:ext cx="1783080" cy="1169035"/>
            <a:chOff x="7788812" y="2050366"/>
            <a:chExt cx="4205068" cy="2757268"/>
          </a:xfrm>
        </p:grpSpPr>
        <p:sp>
          <p:nvSpPr>
            <p:cNvPr id="8" name="菱形 7"/>
            <p:cNvSpPr/>
            <p:nvPr>
              <p:custDataLst>
                <p:tags r:id="rId29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>
              <p:custDataLst>
                <p:tags r:id="rId30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>
            <p:custDataLst>
              <p:tags r:id="rId13"/>
            </p:custDataLst>
          </p:nvPr>
        </p:nvGrpSpPr>
        <p:grpSpPr>
          <a:xfrm flipH="1">
            <a:off x="668655" y="2453640"/>
            <a:ext cx="1783080" cy="1169035"/>
            <a:chOff x="7788812" y="2050366"/>
            <a:chExt cx="4205068" cy="2757268"/>
          </a:xfrm>
        </p:grpSpPr>
        <p:sp>
          <p:nvSpPr>
            <p:cNvPr id="11" name="菱形 10"/>
            <p:cNvSpPr/>
            <p:nvPr>
              <p:custDataLst>
                <p:tags r:id="rId27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>
              <p:custDataLst>
                <p:tags r:id="rId28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>
            <p:custDataLst>
              <p:tags r:id="rId14"/>
            </p:custDataLst>
          </p:nvPr>
        </p:nvGrpSpPr>
        <p:grpSpPr>
          <a:xfrm>
            <a:off x="982980" y="2924810"/>
            <a:ext cx="1134745" cy="224790"/>
            <a:chOff x="1489" y="4565"/>
            <a:chExt cx="1787" cy="354"/>
          </a:xfrm>
        </p:grpSpPr>
        <p:sp>
          <p:nvSpPr>
            <p:cNvPr id="14" name="菱形 13"/>
            <p:cNvSpPr/>
            <p:nvPr userDrawn="1">
              <p:custDataLst>
                <p:tags r:id="rId2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2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2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2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>
            <p:custDataLst>
              <p:tags r:id="rId15"/>
            </p:custDataLst>
          </p:nvPr>
        </p:nvGrpSpPr>
        <p:grpSpPr>
          <a:xfrm>
            <a:off x="10076815" y="2888615"/>
            <a:ext cx="1134745" cy="224790"/>
            <a:chOff x="1489" y="4565"/>
            <a:chExt cx="1787" cy="354"/>
          </a:xfrm>
        </p:grpSpPr>
        <p:sp>
          <p:nvSpPr>
            <p:cNvPr id="22" name="菱形 21"/>
            <p:cNvSpPr/>
            <p:nvPr userDrawn="1">
              <p:custDataLst>
                <p:tags r:id="rId19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菱形 22"/>
            <p:cNvSpPr/>
            <p:nvPr userDrawn="1">
              <p:custDataLst>
                <p:tags r:id="rId20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菱形 23"/>
            <p:cNvSpPr/>
            <p:nvPr userDrawn="1">
              <p:custDataLst>
                <p:tags r:id="rId21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菱形 24"/>
            <p:cNvSpPr/>
            <p:nvPr userDrawn="1">
              <p:custDataLst>
                <p:tags r:id="rId22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5" name="任意多边形: 形状 44"/>
          <p:cNvSpPr/>
          <p:nvPr>
            <p:custDataLst>
              <p:tags r:id="rId16"/>
            </p:custDataLst>
          </p:nvPr>
        </p:nvSpPr>
        <p:spPr>
          <a:xfrm>
            <a:off x="2184400" y="-10830"/>
            <a:ext cx="7823200" cy="6868830"/>
          </a:xfrm>
          <a:custGeom>
            <a:avLst/>
            <a:gdLst>
              <a:gd name="connsiteX0" fmla="*/ 3439831 w 7823200"/>
              <a:gd name="connsiteY0" fmla="*/ 0 h 6868830"/>
              <a:gd name="connsiteX1" fmla="*/ 4383369 w 7823200"/>
              <a:gd name="connsiteY1" fmla="*/ 0 h 6868830"/>
              <a:gd name="connsiteX2" fmla="*/ 7823200 w 7823200"/>
              <a:gd name="connsiteY2" fmla="*/ 3439831 h 6868830"/>
              <a:gd name="connsiteX3" fmla="*/ 4394201 w 7823200"/>
              <a:gd name="connsiteY3" fmla="*/ 6868830 h 6868830"/>
              <a:gd name="connsiteX4" fmla="*/ 3428999 w 7823200"/>
              <a:gd name="connsiteY4" fmla="*/ 6868830 h 6868830"/>
              <a:gd name="connsiteX5" fmla="*/ 0 w 7823200"/>
              <a:gd name="connsiteY5" fmla="*/ 3439831 h 68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3200" h="6868830">
                <a:moveTo>
                  <a:pt x="3439831" y="0"/>
                </a:moveTo>
                <a:lnTo>
                  <a:pt x="4383369" y="0"/>
                </a:lnTo>
                <a:lnTo>
                  <a:pt x="7823200" y="3439831"/>
                </a:lnTo>
                <a:lnTo>
                  <a:pt x="4394201" y="6868830"/>
                </a:lnTo>
                <a:lnTo>
                  <a:pt x="3428999" y="6868830"/>
                </a:lnTo>
                <a:lnTo>
                  <a:pt x="0" y="343983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7"/>
            </p:custDataLst>
          </p:nvPr>
        </p:nvSpPr>
        <p:spPr>
          <a:xfrm>
            <a:off x="2529840" y="2139316"/>
            <a:ext cx="7310755" cy="119888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000" spc="600" baseline="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8"/>
            </p:custDataLst>
          </p:nvPr>
        </p:nvSpPr>
        <p:spPr>
          <a:xfrm>
            <a:off x="4559257" y="3429000"/>
            <a:ext cx="3072981" cy="398780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283210" y="273050"/>
            <a:ext cx="11619230" cy="6311900"/>
            <a:chOff x="283210" y="273050"/>
            <a:chExt cx="11619230" cy="6311900"/>
          </a:xfrm>
        </p:grpSpPr>
        <p:sp>
          <p:nvSpPr>
            <p:cNvPr id="28" name="矩形 27"/>
            <p:cNvSpPr/>
            <p:nvPr userDrawn="1">
              <p:custDataLst>
                <p:tags r:id="rId6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baseline="0" dirty="0">
                <a:latin typeface="Arial" panose="020B0604020202090204" pitchFamily="34" charset="0"/>
                <a:ea typeface="微软雅黑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 userDrawn="1">
              <p:custDataLst>
                <p:tags r:id="rId7"/>
              </p:custDataLst>
            </p:nvPr>
          </p:nvGrpSpPr>
          <p:grpSpPr>
            <a:xfrm flipH="1">
              <a:off x="283210" y="6022340"/>
              <a:ext cx="857885" cy="562610"/>
              <a:chOff x="7788812" y="2050366"/>
              <a:chExt cx="4205068" cy="2757268"/>
            </a:xfrm>
          </p:grpSpPr>
          <p:sp>
            <p:nvSpPr>
              <p:cNvPr id="33" name="菱形 32"/>
              <p:cNvSpPr/>
              <p:nvPr>
                <p:custDataLst>
                  <p:tags r:id="rId11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  <a:ea typeface="微软雅黑" charset="-122"/>
                </a:endParaRPr>
              </a:p>
            </p:txBody>
          </p:sp>
          <p:sp>
            <p:nvSpPr>
              <p:cNvPr id="34" name="菱形 33"/>
              <p:cNvSpPr/>
              <p:nvPr>
                <p:custDataLst>
                  <p:tags r:id="rId12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  <a:ea typeface="微软雅黑" charset="-122"/>
                </a:endParaRPr>
              </a:p>
            </p:txBody>
          </p:sp>
        </p:grpSp>
        <p:grpSp>
          <p:nvGrpSpPr>
            <p:cNvPr id="30" name="组合 29"/>
            <p:cNvGrpSpPr/>
            <p:nvPr userDrawn="1">
              <p:custDataLst>
                <p:tags r:id="rId8"/>
              </p:custDataLst>
            </p:nvPr>
          </p:nvGrpSpPr>
          <p:grpSpPr>
            <a:xfrm flipH="1">
              <a:off x="11044555" y="273050"/>
              <a:ext cx="857885" cy="562610"/>
              <a:chOff x="7788812" y="2050366"/>
              <a:chExt cx="4205068" cy="2757268"/>
            </a:xfrm>
          </p:grpSpPr>
          <p:sp>
            <p:nvSpPr>
              <p:cNvPr id="31" name="菱形 30"/>
              <p:cNvSpPr/>
              <p:nvPr>
                <p:custDataLst>
                  <p:tags r:id="rId9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  <a:ea typeface="微软雅黑" charset="-122"/>
                </a:endParaRPr>
              </a:p>
            </p:txBody>
          </p:sp>
          <p:sp>
            <p:nvSpPr>
              <p:cNvPr id="32" name="菱形 31"/>
              <p:cNvSpPr/>
              <p:nvPr>
                <p:custDataLst>
                  <p:tags r:id="rId10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  <a:ea typeface="微软雅黑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>
            <p:custDataLst>
              <p:tags r:id="rId1"/>
            </p:custDataLst>
          </p:nvPr>
        </p:nvCxnSpPr>
        <p:spPr>
          <a:xfrm>
            <a:off x="4696027" y="3881216"/>
            <a:ext cx="279994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 flipH="1">
            <a:off x="668655" y="2453640"/>
            <a:ext cx="1783080" cy="1169035"/>
            <a:chOff x="7788812" y="2050366"/>
            <a:chExt cx="4205068" cy="2757268"/>
          </a:xfrm>
        </p:grpSpPr>
        <p:sp>
          <p:nvSpPr>
            <p:cNvPr id="7" name="菱形 6"/>
            <p:cNvSpPr/>
            <p:nvPr>
              <p:custDataLst>
                <p:tags r:id="rId30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>
              <p:custDataLst>
                <p:tags r:id="rId31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982980" y="2924810"/>
            <a:ext cx="1134745" cy="224790"/>
            <a:chOff x="1489" y="4565"/>
            <a:chExt cx="1787" cy="354"/>
          </a:xfrm>
        </p:grpSpPr>
        <p:sp>
          <p:nvSpPr>
            <p:cNvPr id="10" name="菱形 9"/>
            <p:cNvSpPr/>
            <p:nvPr userDrawn="1">
              <p:custDataLst>
                <p:tags r:id="rId26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27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28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29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9738995" y="2426970"/>
            <a:ext cx="1783080" cy="1169035"/>
            <a:chOff x="7788812" y="2050366"/>
            <a:chExt cx="4205068" cy="2757268"/>
          </a:xfrm>
        </p:grpSpPr>
        <p:sp>
          <p:nvSpPr>
            <p:cNvPr id="15" name="菱形 14"/>
            <p:cNvSpPr/>
            <p:nvPr>
              <p:custDataLst>
                <p:tags r:id="rId2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>
              <p:custDataLst>
                <p:tags r:id="rId2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>
            <p:custDataLst>
              <p:tags r:id="rId5"/>
            </p:custDataLst>
          </p:nvPr>
        </p:nvGrpSpPr>
        <p:grpSpPr>
          <a:xfrm>
            <a:off x="10076815" y="2888615"/>
            <a:ext cx="1134745" cy="224790"/>
            <a:chOff x="1489" y="4565"/>
            <a:chExt cx="1787" cy="354"/>
          </a:xfrm>
        </p:grpSpPr>
        <p:sp>
          <p:nvSpPr>
            <p:cNvPr id="18" name="菱形 17"/>
            <p:cNvSpPr/>
            <p:nvPr userDrawn="1">
              <p:custDataLst>
                <p:tags r:id="rId20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21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22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23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菱形 21"/>
          <p:cNvSpPr/>
          <p:nvPr>
            <p:custDataLst>
              <p:tags r:id="rId9"/>
            </p:custDataLst>
          </p:nvPr>
        </p:nvSpPr>
        <p:spPr>
          <a:xfrm>
            <a:off x="55285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>
            <p:custDataLst>
              <p:tags r:id="rId10"/>
            </p:custDataLst>
          </p:nvPr>
        </p:nvSpPr>
        <p:spPr>
          <a:xfrm>
            <a:off x="583171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>
            <p:custDataLst>
              <p:tags r:id="rId11"/>
            </p:custDataLst>
          </p:nvPr>
        </p:nvSpPr>
        <p:spPr>
          <a:xfrm>
            <a:off x="61348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>
            <p:custDataLst>
              <p:tags r:id="rId12"/>
            </p:custDataLst>
          </p:nvPr>
        </p:nvSpPr>
        <p:spPr>
          <a:xfrm>
            <a:off x="6438018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菱形 25"/>
          <p:cNvSpPr/>
          <p:nvPr>
            <p:custDataLst>
              <p:tags r:id="rId13"/>
            </p:custDataLst>
          </p:nvPr>
        </p:nvSpPr>
        <p:spPr>
          <a:xfrm>
            <a:off x="10574893" y="1872448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>
            <p:custDataLst>
              <p:tags r:id="rId14"/>
            </p:custDataLst>
          </p:nvPr>
        </p:nvSpPr>
        <p:spPr>
          <a:xfrm>
            <a:off x="1250129" y="3890942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>
            <p:custDataLst>
              <p:tags r:id="rId15"/>
            </p:custDataLst>
          </p:nvPr>
        </p:nvCxnSpPr>
        <p:spPr>
          <a:xfrm flipV="1">
            <a:off x="4696027" y="1483624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6"/>
            </p:custDataLst>
          </p:nvPr>
        </p:nvCxnSpPr>
        <p:spPr>
          <a:xfrm flipV="1">
            <a:off x="7860624" y="3268027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: 形状 29"/>
          <p:cNvSpPr/>
          <p:nvPr>
            <p:custDataLst>
              <p:tags r:id="rId17"/>
            </p:custDataLst>
          </p:nvPr>
        </p:nvSpPr>
        <p:spPr>
          <a:xfrm>
            <a:off x="2184400" y="-10830"/>
            <a:ext cx="7823200" cy="6868830"/>
          </a:xfrm>
          <a:custGeom>
            <a:avLst/>
            <a:gdLst>
              <a:gd name="connsiteX0" fmla="*/ 3439831 w 7823200"/>
              <a:gd name="connsiteY0" fmla="*/ 0 h 6868830"/>
              <a:gd name="connsiteX1" fmla="*/ 4383369 w 7823200"/>
              <a:gd name="connsiteY1" fmla="*/ 0 h 6868830"/>
              <a:gd name="connsiteX2" fmla="*/ 7823200 w 7823200"/>
              <a:gd name="connsiteY2" fmla="*/ 3439831 h 6868830"/>
              <a:gd name="connsiteX3" fmla="*/ 4394201 w 7823200"/>
              <a:gd name="connsiteY3" fmla="*/ 6868830 h 6868830"/>
              <a:gd name="connsiteX4" fmla="*/ 3428999 w 7823200"/>
              <a:gd name="connsiteY4" fmla="*/ 6868830 h 6868830"/>
              <a:gd name="connsiteX5" fmla="*/ 0 w 7823200"/>
              <a:gd name="connsiteY5" fmla="*/ 3439831 h 68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3200" h="6868830">
                <a:moveTo>
                  <a:pt x="3439831" y="0"/>
                </a:moveTo>
                <a:lnTo>
                  <a:pt x="4383369" y="0"/>
                </a:lnTo>
                <a:lnTo>
                  <a:pt x="7823200" y="3439831"/>
                </a:lnTo>
                <a:lnTo>
                  <a:pt x="4394201" y="6868830"/>
                </a:lnTo>
                <a:lnTo>
                  <a:pt x="3428999" y="6868830"/>
                </a:lnTo>
                <a:lnTo>
                  <a:pt x="0" y="343983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3162498" y="2141528"/>
            <a:ext cx="5867005" cy="1203652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3" hasCustomPrompt="1"/>
            <p:custDataLst>
              <p:tags r:id="rId19"/>
            </p:custDataLst>
          </p:nvPr>
        </p:nvSpPr>
        <p:spPr>
          <a:xfrm>
            <a:off x="4559258" y="3459547"/>
            <a:ext cx="3084046" cy="37550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accent1"/>
                </a:solidFill>
                <a:latin typeface="Arial" panose="020B060402020209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 rot="10800000">
            <a:off x="5528628" y="6442075"/>
            <a:ext cx="1134745" cy="224790"/>
            <a:chOff x="1489" y="4565"/>
            <a:chExt cx="1787" cy="354"/>
          </a:xfrm>
        </p:grpSpPr>
        <p:sp>
          <p:nvSpPr>
            <p:cNvPr id="10" name="菱形 9"/>
            <p:cNvSpPr/>
            <p:nvPr userDrawn="1">
              <p:custDataLst>
                <p:tags r:id="rId6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7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8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9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grpSp>
        <p:nvGrpSpPr>
          <p:cNvPr id="31" name="组合 30"/>
          <p:cNvGrpSpPr/>
          <p:nvPr>
            <p:custDataLst>
              <p:tags r:id="rId2"/>
            </p:custDataLst>
          </p:nvPr>
        </p:nvGrpSpPr>
        <p:grpSpPr>
          <a:xfrm flipH="1">
            <a:off x="283210" y="6022340"/>
            <a:ext cx="857885" cy="562610"/>
            <a:chOff x="7788812" y="2050366"/>
            <a:chExt cx="4205068" cy="2757268"/>
          </a:xfrm>
        </p:grpSpPr>
        <p:sp>
          <p:nvSpPr>
            <p:cNvPr id="32" name="菱形 31"/>
            <p:cNvSpPr/>
            <p:nvPr>
              <p:custDataLst>
                <p:tags r:id="rId11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微软雅黑" charset="-122"/>
              </a:endParaRPr>
            </a:p>
          </p:txBody>
        </p:sp>
        <p:sp>
          <p:nvSpPr>
            <p:cNvPr id="33" name="菱形 32"/>
            <p:cNvSpPr/>
            <p:nvPr>
              <p:custDataLst>
                <p:tags r:id="rId12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微软雅黑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 flipH="1">
            <a:off x="11044555" y="273050"/>
            <a:ext cx="857885" cy="562610"/>
            <a:chOff x="7788812" y="2050366"/>
            <a:chExt cx="4205068" cy="2757268"/>
          </a:xfrm>
        </p:grpSpPr>
        <p:sp>
          <p:nvSpPr>
            <p:cNvPr id="10" name="菱形 9"/>
            <p:cNvSpPr/>
            <p:nvPr>
              <p:custDataLst>
                <p:tags r:id="rId9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微软雅黑" charset="-122"/>
              </a:endParaRPr>
            </a:p>
          </p:txBody>
        </p:sp>
        <p:sp>
          <p:nvSpPr>
            <p:cNvPr id="16" name="菱形 15"/>
            <p:cNvSpPr/>
            <p:nvPr>
              <p:custDataLst>
                <p:tags r:id="rId10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微软雅黑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35560" y="-4445"/>
            <a:ext cx="504126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7" name="组合 26"/>
          <p:cNvGrpSpPr/>
          <p:nvPr>
            <p:custDataLst>
              <p:tags r:id="rId2"/>
            </p:custDataLst>
          </p:nvPr>
        </p:nvGrpSpPr>
        <p:grpSpPr>
          <a:xfrm>
            <a:off x="116112" y="6508233"/>
            <a:ext cx="1134745" cy="224790"/>
            <a:chOff x="1489" y="4565"/>
            <a:chExt cx="1787" cy="354"/>
          </a:xfrm>
        </p:grpSpPr>
        <p:sp>
          <p:nvSpPr>
            <p:cNvPr id="28" name="菱形 27"/>
            <p:cNvSpPr/>
            <p:nvPr userDrawn="1">
              <p:custDataLst>
                <p:tags r:id="rId14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5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菱形 29"/>
            <p:cNvSpPr/>
            <p:nvPr userDrawn="1">
              <p:custDataLst>
                <p:tags r:id="rId16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菱形 30"/>
            <p:cNvSpPr/>
            <p:nvPr userDrawn="1">
              <p:custDataLst>
                <p:tags r:id="rId17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75885" y="770255"/>
            <a:ext cx="6405245" cy="508762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32" name="组合 31"/>
          <p:cNvGrpSpPr/>
          <p:nvPr>
            <p:custDataLst>
              <p:tags r:id="rId9"/>
            </p:custDataLst>
          </p:nvPr>
        </p:nvGrpSpPr>
        <p:grpSpPr>
          <a:xfrm rot="10800000">
            <a:off x="10866755" y="205740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10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11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12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13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1"/>
            </p:custDataLst>
          </p:nvPr>
        </p:nvGrpSpPr>
        <p:grpSpPr>
          <a:xfrm rot="10800000">
            <a:off x="5528628" y="6442075"/>
            <a:ext cx="1134745" cy="224790"/>
            <a:chOff x="1489" y="4565"/>
            <a:chExt cx="1787" cy="354"/>
          </a:xfrm>
        </p:grpSpPr>
        <p:sp>
          <p:nvSpPr>
            <p:cNvPr id="15" name="菱形 14"/>
            <p:cNvSpPr/>
            <p:nvPr userDrawn="1">
              <p:custDataLst>
                <p:tags r:id="rId9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0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 userDrawn="1">
              <p:custDataLst>
                <p:tags r:id="rId11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菱形 17"/>
            <p:cNvSpPr/>
            <p:nvPr userDrawn="1">
              <p:custDataLst>
                <p:tags r:id="rId12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3810" y="503999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32" name="组合 31"/>
          <p:cNvGrpSpPr/>
          <p:nvPr>
            <p:custDataLst>
              <p:tags r:id="rId8"/>
            </p:custDataLst>
          </p:nvPr>
        </p:nvGrpSpPr>
        <p:grpSpPr>
          <a:xfrm rot="10800000">
            <a:off x="5528628" y="205740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9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10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11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12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>
            <p:custDataLst>
              <p:tags r:id="rId1"/>
            </p:custDataLst>
          </p:nvPr>
        </p:nvGrpSpPr>
        <p:grpSpPr>
          <a:xfrm rot="10800000">
            <a:off x="10789920" y="6442075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11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12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13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14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8589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32" name="组合 31"/>
          <p:cNvGrpSpPr/>
          <p:nvPr>
            <p:custDataLst>
              <p:tags r:id="rId7"/>
            </p:custDataLst>
          </p:nvPr>
        </p:nvGrpSpPr>
        <p:grpSpPr>
          <a:xfrm rot="16200000">
            <a:off x="11275695" y="3243580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1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1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1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1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>
            <p:custDataLst>
              <p:tags r:id="rId8"/>
            </p:custDataLst>
          </p:nvPr>
        </p:nvGrpSpPr>
        <p:grpSpPr>
          <a:xfrm rot="16200000">
            <a:off x="-299720" y="3243580"/>
            <a:ext cx="1134745" cy="224790"/>
            <a:chOff x="1489" y="4565"/>
            <a:chExt cx="1787" cy="354"/>
          </a:xfrm>
        </p:grpSpPr>
        <p:sp>
          <p:nvSpPr>
            <p:cNvPr id="12" name="菱形 11"/>
            <p:cNvSpPr/>
            <p:nvPr userDrawn="1">
              <p:custDataLst>
                <p:tags r:id="rId9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10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11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2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156210" y="6426200"/>
            <a:ext cx="1134745" cy="224790"/>
            <a:chOff x="1489" y="4565"/>
            <a:chExt cx="1787" cy="354"/>
          </a:xfrm>
        </p:grpSpPr>
        <p:sp>
          <p:nvSpPr>
            <p:cNvPr id="8" name="菱形 7"/>
            <p:cNvSpPr/>
            <p:nvPr userDrawn="1">
              <p:custDataLst>
                <p:tags r:id="rId12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 userDrawn="1">
              <p:custDataLst>
                <p:tags r:id="rId13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14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15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10915650" y="142240"/>
            <a:ext cx="1134745" cy="224790"/>
            <a:chOff x="1489" y="4565"/>
            <a:chExt cx="1787" cy="354"/>
          </a:xfrm>
        </p:grpSpPr>
        <p:sp>
          <p:nvSpPr>
            <p:cNvPr id="13" name="菱形 12"/>
            <p:cNvSpPr/>
            <p:nvPr userDrawn="1">
              <p:custDataLst>
                <p:tags r:id="rId8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9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10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1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: 形状 39"/>
          <p:cNvSpPr/>
          <p:nvPr>
            <p:custDataLst>
              <p:tags r:id="rId1"/>
            </p:custDataLst>
          </p:nvPr>
        </p:nvSpPr>
        <p:spPr>
          <a:xfrm>
            <a:off x="2184400" y="-10830"/>
            <a:ext cx="7823200" cy="6868830"/>
          </a:xfrm>
          <a:custGeom>
            <a:avLst/>
            <a:gdLst>
              <a:gd name="connsiteX0" fmla="*/ 3439831 w 7823200"/>
              <a:gd name="connsiteY0" fmla="*/ 0 h 6868830"/>
              <a:gd name="connsiteX1" fmla="*/ 4383369 w 7823200"/>
              <a:gd name="connsiteY1" fmla="*/ 0 h 6868830"/>
              <a:gd name="connsiteX2" fmla="*/ 7823200 w 7823200"/>
              <a:gd name="connsiteY2" fmla="*/ 3439831 h 6868830"/>
              <a:gd name="connsiteX3" fmla="*/ 4394201 w 7823200"/>
              <a:gd name="connsiteY3" fmla="*/ 6868830 h 6868830"/>
              <a:gd name="connsiteX4" fmla="*/ 3428999 w 7823200"/>
              <a:gd name="connsiteY4" fmla="*/ 6868830 h 6868830"/>
              <a:gd name="connsiteX5" fmla="*/ 0 w 7823200"/>
              <a:gd name="connsiteY5" fmla="*/ 3439831 h 68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3200" h="6868830">
                <a:moveTo>
                  <a:pt x="3439831" y="0"/>
                </a:moveTo>
                <a:lnTo>
                  <a:pt x="4383369" y="0"/>
                </a:lnTo>
                <a:lnTo>
                  <a:pt x="7823200" y="3439831"/>
                </a:lnTo>
                <a:lnTo>
                  <a:pt x="4394201" y="6868830"/>
                </a:lnTo>
                <a:lnTo>
                  <a:pt x="3428999" y="6868830"/>
                </a:lnTo>
                <a:lnTo>
                  <a:pt x="0" y="343983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>
            <p:custDataLst>
              <p:tags r:id="rId2"/>
            </p:custDataLst>
          </p:nvPr>
        </p:nvSpPr>
        <p:spPr>
          <a:xfrm>
            <a:off x="55285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菱形 25"/>
          <p:cNvSpPr/>
          <p:nvPr>
            <p:custDataLst>
              <p:tags r:id="rId3"/>
            </p:custDataLst>
          </p:nvPr>
        </p:nvSpPr>
        <p:spPr>
          <a:xfrm>
            <a:off x="583171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>
            <p:custDataLst>
              <p:tags r:id="rId4"/>
            </p:custDataLst>
          </p:nvPr>
        </p:nvSpPr>
        <p:spPr>
          <a:xfrm>
            <a:off x="61348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>
            <p:custDataLst>
              <p:tags r:id="rId5"/>
            </p:custDataLst>
          </p:nvPr>
        </p:nvSpPr>
        <p:spPr>
          <a:xfrm>
            <a:off x="6438018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>
            <p:custDataLst>
              <p:tags r:id="rId6"/>
            </p:custDataLst>
          </p:nvPr>
        </p:nvCxnSpPr>
        <p:spPr>
          <a:xfrm>
            <a:off x="5715796" y="3236645"/>
            <a:ext cx="7604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>
            <p:custDataLst>
              <p:tags r:id="rId7"/>
            </p:custDataLst>
          </p:nvPr>
        </p:nvGrpSpPr>
        <p:grpSpPr>
          <a:xfrm>
            <a:off x="9231298" y="2644867"/>
            <a:ext cx="2391742" cy="1568266"/>
            <a:chOff x="7788812" y="2050366"/>
            <a:chExt cx="4205068" cy="2757268"/>
          </a:xfrm>
        </p:grpSpPr>
        <p:sp>
          <p:nvSpPr>
            <p:cNvPr id="19" name="菱形 18"/>
            <p:cNvSpPr/>
            <p:nvPr>
              <p:custDataLst>
                <p:tags r:id="rId27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>
              <p:custDataLst>
                <p:tags r:id="rId28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菱形 20"/>
          <p:cNvSpPr/>
          <p:nvPr>
            <p:custDataLst>
              <p:tags r:id="rId8"/>
            </p:custDataLst>
          </p:nvPr>
        </p:nvSpPr>
        <p:spPr>
          <a:xfrm>
            <a:off x="10429332" y="2530474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>
            <p:custDataLst>
              <p:tags r:id="rId9"/>
            </p:custDataLst>
          </p:nvPr>
        </p:nvSpPr>
        <p:spPr>
          <a:xfrm>
            <a:off x="1327069" y="3871055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 flipH="1">
            <a:off x="568960" y="2644865"/>
            <a:ext cx="2391744" cy="1568268"/>
            <a:chOff x="7788812" y="2050366"/>
            <a:chExt cx="4205068" cy="2757268"/>
          </a:xfrm>
        </p:grpSpPr>
        <p:sp>
          <p:nvSpPr>
            <p:cNvPr id="16" name="菱形 15"/>
            <p:cNvSpPr/>
            <p:nvPr>
              <p:custDataLst>
                <p:tags r:id="rId25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>
              <p:custDataLst>
                <p:tags r:id="rId26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>
            <p:custDataLst>
              <p:tags r:id="rId11"/>
            </p:custDataLst>
          </p:nvPr>
        </p:nvGrpSpPr>
        <p:grpSpPr>
          <a:xfrm>
            <a:off x="9194169" y="-187558"/>
            <a:ext cx="3272177" cy="2351641"/>
            <a:chOff x="9194169" y="-187558"/>
            <a:chExt cx="3272177" cy="2351641"/>
          </a:xfrm>
        </p:grpSpPr>
        <p:sp>
          <p:nvSpPr>
            <p:cNvPr id="38" name="任意多边形: 形状 37"/>
            <p:cNvSpPr/>
            <p:nvPr>
              <p:custDataLst>
                <p:tags r:id="rId23"/>
              </p:custDataLst>
            </p:nvPr>
          </p:nvSpPr>
          <p:spPr>
            <a:xfrm rot="780000" flipH="1">
              <a:off x="10861599" y="-92228"/>
              <a:ext cx="1604747" cy="2256311"/>
            </a:xfrm>
            <a:custGeom>
              <a:avLst/>
              <a:gdLst>
                <a:gd name="connsiteX0" fmla="*/ 520910 w 1604747"/>
                <a:gd name="connsiteY0" fmla="*/ 0 h 2256311"/>
                <a:gd name="connsiteX1" fmla="*/ 0 w 1604747"/>
                <a:gd name="connsiteY1" fmla="*/ 2256311 h 2256311"/>
                <a:gd name="connsiteX2" fmla="*/ 1604747 w 1604747"/>
                <a:gd name="connsiteY2" fmla="*/ 651704 h 2256311"/>
                <a:gd name="connsiteX3" fmla="*/ 1082697 w 1604747"/>
                <a:gd name="connsiteY3" fmla="*/ 129699 h 225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4747" h="2256311">
                  <a:moveTo>
                    <a:pt x="520910" y="0"/>
                  </a:moveTo>
                  <a:lnTo>
                    <a:pt x="0" y="2256311"/>
                  </a:lnTo>
                  <a:lnTo>
                    <a:pt x="1604747" y="651704"/>
                  </a:lnTo>
                  <a:lnTo>
                    <a:pt x="1082697" y="129699"/>
                  </a:lnTo>
                  <a:close/>
                </a:path>
              </a:pathLst>
            </a:custGeom>
            <a:solidFill>
              <a:schemeClr val="accent2"/>
            </a:solidFill>
            <a:ln w="508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: 形状 33"/>
            <p:cNvSpPr/>
            <p:nvPr>
              <p:custDataLst>
                <p:tags r:id="rId24"/>
              </p:custDataLst>
            </p:nvPr>
          </p:nvSpPr>
          <p:spPr>
            <a:xfrm rot="780000" flipH="1">
              <a:off x="9194169" y="-187558"/>
              <a:ext cx="2378176" cy="1637546"/>
            </a:xfrm>
            <a:custGeom>
              <a:avLst/>
              <a:gdLst>
                <a:gd name="connsiteX0" fmla="*/ 2374166 w 2378176"/>
                <a:gd name="connsiteY0" fmla="*/ 444552 h 1637546"/>
                <a:gd name="connsiteX1" fmla="*/ 448600 w 2378176"/>
                <a:gd name="connsiteY1" fmla="*/ 0 h 1637546"/>
                <a:gd name="connsiteX2" fmla="*/ 0 w 2378176"/>
                <a:gd name="connsiteY2" fmla="*/ 448561 h 1637546"/>
                <a:gd name="connsiteX3" fmla="*/ 1189088 w 2378176"/>
                <a:gd name="connsiteY3" fmla="*/ 1637546 h 1637546"/>
                <a:gd name="connsiteX4" fmla="*/ 2378176 w 2378176"/>
                <a:gd name="connsiteY4" fmla="*/ 448561 h 163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176" h="1637546">
                  <a:moveTo>
                    <a:pt x="2374166" y="444552"/>
                  </a:moveTo>
                  <a:lnTo>
                    <a:pt x="448600" y="0"/>
                  </a:lnTo>
                  <a:lnTo>
                    <a:pt x="0" y="448561"/>
                  </a:lnTo>
                  <a:lnTo>
                    <a:pt x="1189088" y="1637546"/>
                  </a:lnTo>
                  <a:lnTo>
                    <a:pt x="2378176" y="448561"/>
                  </a:lnTo>
                  <a:close/>
                </a:path>
              </a:pathLst>
            </a:custGeom>
            <a:solidFill>
              <a:schemeClr val="accent2"/>
            </a:solidFill>
            <a:ln w="508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" name="组合 9"/>
          <p:cNvGrpSpPr/>
          <p:nvPr>
            <p:custDataLst>
              <p:tags r:id="rId12"/>
            </p:custDataLst>
          </p:nvPr>
        </p:nvGrpSpPr>
        <p:grpSpPr>
          <a:xfrm rot="16200000">
            <a:off x="-426085" y="875030"/>
            <a:ext cx="1574800" cy="311785"/>
            <a:chOff x="1489" y="4565"/>
            <a:chExt cx="1787" cy="354"/>
          </a:xfrm>
        </p:grpSpPr>
        <p:sp>
          <p:nvSpPr>
            <p:cNvPr id="11" name="菱形 10"/>
            <p:cNvSpPr/>
            <p:nvPr userDrawn="1">
              <p:custDataLst>
                <p:tags r:id="rId19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20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21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22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475179" y="3398897"/>
            <a:ext cx="3254811" cy="713087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475179" y="4199089"/>
            <a:ext cx="3269000" cy="59753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菱形 22"/>
          <p:cNvSpPr/>
          <p:nvPr>
            <p:custDataLst>
              <p:tags r:id="rId18"/>
            </p:custDataLst>
          </p:nvPr>
        </p:nvSpPr>
        <p:spPr>
          <a:xfrm>
            <a:off x="5932052" y="2010189"/>
            <a:ext cx="327894" cy="327894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10915650" y="142240"/>
            <a:ext cx="1134745" cy="224790"/>
            <a:chOff x="1489" y="4565"/>
            <a:chExt cx="1787" cy="354"/>
          </a:xfrm>
        </p:grpSpPr>
        <p:sp>
          <p:nvSpPr>
            <p:cNvPr id="9" name="菱形 8"/>
            <p:cNvSpPr/>
            <p:nvPr userDrawn="1">
              <p:custDataLst>
                <p:tags r:id="rId1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1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1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1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231775" y="6426200"/>
            <a:ext cx="1134745" cy="224790"/>
            <a:chOff x="1489" y="4565"/>
            <a:chExt cx="1787" cy="354"/>
          </a:xfrm>
        </p:grpSpPr>
        <p:sp>
          <p:nvSpPr>
            <p:cNvPr id="14" name="菱形 13"/>
            <p:cNvSpPr/>
            <p:nvPr userDrawn="1">
              <p:custDataLst>
                <p:tags r:id="rId9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10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1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 userDrawn="1">
              <p:custDataLst>
                <p:tags r:id="rId12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sz="1600"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sz="1600"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sz="1600"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sz="1600"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9"/>
            </p:custDataLst>
          </p:nvPr>
        </p:nvGrpSpPr>
        <p:grpSpPr>
          <a:xfrm flipH="1">
            <a:off x="158115" y="6065520"/>
            <a:ext cx="1000760" cy="655955"/>
            <a:chOff x="7788812" y="2050366"/>
            <a:chExt cx="4205068" cy="2757268"/>
          </a:xfrm>
        </p:grpSpPr>
        <p:sp>
          <p:nvSpPr>
            <p:cNvPr id="11" name="菱形 10"/>
            <p:cNvSpPr/>
            <p:nvPr>
              <p:custDataLst>
                <p:tags r:id="rId13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>
              <p:custDataLst>
                <p:tags r:id="rId14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>
            <p:custDataLst>
              <p:tags r:id="rId10"/>
            </p:custDataLst>
          </p:nvPr>
        </p:nvGrpSpPr>
        <p:grpSpPr>
          <a:xfrm flipH="1">
            <a:off x="11008995" y="115570"/>
            <a:ext cx="1000760" cy="655955"/>
            <a:chOff x="7788812" y="2050366"/>
            <a:chExt cx="4205068" cy="2757268"/>
          </a:xfrm>
        </p:grpSpPr>
        <p:sp>
          <p:nvSpPr>
            <p:cNvPr id="14" name="菱形 13"/>
            <p:cNvSpPr/>
            <p:nvPr>
              <p:custDataLst>
                <p:tags r:id="rId11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>
              <p:custDataLst>
                <p:tags r:id="rId12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菱形 15"/>
          <p:cNvSpPr/>
          <p:nvPr>
            <p:custDataLst>
              <p:tags r:id="rId1"/>
            </p:custDataLst>
          </p:nvPr>
        </p:nvSpPr>
        <p:spPr>
          <a:xfrm flipH="1">
            <a:off x="1730483" y="1868378"/>
            <a:ext cx="2990289" cy="2990290"/>
          </a:xfrm>
          <a:prstGeom prst="diamond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>
            <p:custDataLst>
              <p:tags r:id="rId2"/>
            </p:custDataLst>
          </p:nvPr>
        </p:nvSpPr>
        <p:spPr>
          <a:xfrm flipH="1">
            <a:off x="1427767" y="3063801"/>
            <a:ext cx="599445" cy="599444"/>
          </a:xfrm>
          <a:prstGeom prst="diamond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>
            <p:custDataLst>
              <p:tags r:id="rId3"/>
            </p:custDataLst>
          </p:nvPr>
        </p:nvSpPr>
        <p:spPr>
          <a:xfrm>
            <a:off x="4424043" y="3063800"/>
            <a:ext cx="599445" cy="599445"/>
          </a:xfrm>
          <a:prstGeom prst="diamond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>
            <p:custDataLst>
              <p:tags r:id="rId4"/>
            </p:custDataLst>
          </p:nvPr>
        </p:nvSpPr>
        <p:spPr>
          <a:xfrm flipH="1">
            <a:off x="1377798" y="3015133"/>
            <a:ext cx="168992" cy="168992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>
            <p:custDataLst>
              <p:tags r:id="rId5"/>
            </p:custDataLst>
          </p:nvPr>
        </p:nvSpPr>
        <p:spPr>
          <a:xfrm flipH="1">
            <a:off x="4920465" y="3482218"/>
            <a:ext cx="168992" cy="168992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10"/>
            </p:custDataLst>
          </p:nvPr>
        </p:nvGrpSpPr>
        <p:grpSpPr>
          <a:xfrm rot="16200000">
            <a:off x="-706755" y="5248910"/>
            <a:ext cx="2336800" cy="462915"/>
            <a:chOff x="1489" y="4565"/>
            <a:chExt cx="1787" cy="354"/>
          </a:xfrm>
        </p:grpSpPr>
        <p:sp>
          <p:nvSpPr>
            <p:cNvPr id="7" name="菱形 6"/>
            <p:cNvSpPr/>
            <p:nvPr userDrawn="1">
              <p:custDataLst>
                <p:tags r:id="rId16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 userDrawn="1">
              <p:custDataLst>
                <p:tags r:id="rId17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 userDrawn="1">
              <p:custDataLst>
                <p:tags r:id="rId18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19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 rot="16200000">
            <a:off x="10632440" y="1198880"/>
            <a:ext cx="2336800" cy="462915"/>
            <a:chOff x="1489" y="4565"/>
            <a:chExt cx="1787" cy="354"/>
          </a:xfrm>
        </p:grpSpPr>
        <p:sp>
          <p:nvSpPr>
            <p:cNvPr id="12" name="菱形 11"/>
            <p:cNvSpPr/>
            <p:nvPr userDrawn="1">
              <p:custDataLst>
                <p:tags r:id="rId12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13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14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15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10915650" y="142240"/>
            <a:ext cx="1134745" cy="224790"/>
            <a:chOff x="1489" y="4565"/>
            <a:chExt cx="1787" cy="354"/>
          </a:xfrm>
        </p:grpSpPr>
        <p:sp>
          <p:nvSpPr>
            <p:cNvPr id="9" name="菱形 8"/>
            <p:cNvSpPr/>
            <p:nvPr userDrawn="1">
              <p:custDataLst>
                <p:tags r:id="rId1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1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1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1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231775" y="6426200"/>
            <a:ext cx="1134745" cy="224790"/>
            <a:chOff x="1489" y="4565"/>
            <a:chExt cx="1787" cy="354"/>
          </a:xfrm>
        </p:grpSpPr>
        <p:sp>
          <p:nvSpPr>
            <p:cNvPr id="14" name="菱形 13"/>
            <p:cNvSpPr/>
            <p:nvPr userDrawn="1">
              <p:custDataLst>
                <p:tags r:id="rId9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10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1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 userDrawn="1">
              <p:custDataLst>
                <p:tags r:id="rId12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>
            <p:custDataLst>
              <p:tags r:id="rId1"/>
            </p:custDataLst>
          </p:nvPr>
        </p:nvGrpSpPr>
        <p:grpSpPr>
          <a:xfrm>
            <a:off x="283210" y="273050"/>
            <a:ext cx="11619230" cy="6311900"/>
            <a:chOff x="283210" y="273050"/>
            <a:chExt cx="11619230" cy="6311900"/>
          </a:xfrm>
        </p:grpSpPr>
        <p:sp>
          <p:nvSpPr>
            <p:cNvPr id="37" name="矩形 36"/>
            <p:cNvSpPr/>
            <p:nvPr userDrawn="1">
              <p:custDataLst>
                <p:tags r:id="rId7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baseline="0" dirty="0">
                <a:latin typeface="Arial" panose="020B0604020202090204" pitchFamily="34" charset="0"/>
                <a:ea typeface="微软雅黑" charset="-122"/>
                <a:sym typeface="+mn-ea"/>
              </a:endParaRPr>
            </a:p>
          </p:txBody>
        </p:sp>
        <p:grpSp>
          <p:nvGrpSpPr>
            <p:cNvPr id="38" name="组合 37"/>
            <p:cNvGrpSpPr/>
            <p:nvPr userDrawn="1">
              <p:custDataLst>
                <p:tags r:id="rId8"/>
              </p:custDataLst>
            </p:nvPr>
          </p:nvGrpSpPr>
          <p:grpSpPr>
            <a:xfrm flipH="1">
              <a:off x="283210" y="6022340"/>
              <a:ext cx="857885" cy="562610"/>
              <a:chOff x="7788812" y="2050366"/>
              <a:chExt cx="4205068" cy="2757268"/>
            </a:xfrm>
          </p:grpSpPr>
          <p:sp>
            <p:nvSpPr>
              <p:cNvPr id="42" name="菱形 41"/>
              <p:cNvSpPr/>
              <p:nvPr>
                <p:custDataLst>
                  <p:tags r:id="rId12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  <a:ea typeface="微软雅黑" charset="-122"/>
                </a:endParaRPr>
              </a:p>
            </p:txBody>
          </p:sp>
          <p:sp>
            <p:nvSpPr>
              <p:cNvPr id="43" name="菱形 42"/>
              <p:cNvSpPr/>
              <p:nvPr>
                <p:custDataLst>
                  <p:tags r:id="rId13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  <a:ea typeface="微软雅黑" charset="-122"/>
                </a:endParaRPr>
              </a:p>
            </p:txBody>
          </p:sp>
        </p:grpSp>
        <p:grpSp>
          <p:nvGrpSpPr>
            <p:cNvPr id="39" name="组合 38"/>
            <p:cNvGrpSpPr/>
            <p:nvPr userDrawn="1">
              <p:custDataLst>
                <p:tags r:id="rId9"/>
              </p:custDataLst>
            </p:nvPr>
          </p:nvGrpSpPr>
          <p:grpSpPr>
            <a:xfrm flipH="1">
              <a:off x="11044555" y="273050"/>
              <a:ext cx="857885" cy="562610"/>
              <a:chOff x="7788812" y="2050366"/>
              <a:chExt cx="4205068" cy="2757268"/>
            </a:xfrm>
          </p:grpSpPr>
          <p:sp>
            <p:nvSpPr>
              <p:cNvPr id="40" name="菱形 39"/>
              <p:cNvSpPr/>
              <p:nvPr>
                <p:custDataLst>
                  <p:tags r:id="rId10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  <a:ea typeface="微软雅黑" charset="-122"/>
                </a:endParaRPr>
              </a:p>
            </p:txBody>
          </p:sp>
          <p:sp>
            <p:nvSpPr>
              <p:cNvPr id="41" name="菱形 40"/>
              <p:cNvSpPr/>
              <p:nvPr>
                <p:custDataLst>
                  <p:tags r:id="rId11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  <a:ea typeface="微软雅黑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53.xml"/><Relationship Id="rId13" Type="http://schemas.openxmlformats.org/officeDocument/2006/relationships/tags" Target="../tags/tag358.xml"/><Relationship Id="rId3" Type="http://schemas.openxmlformats.org/officeDocument/2006/relationships/tags" Target="../tags/tag348.xml"/><Relationship Id="rId7" Type="http://schemas.openxmlformats.org/officeDocument/2006/relationships/tags" Target="../tags/tag352.xml"/><Relationship Id="rId12" Type="http://schemas.openxmlformats.org/officeDocument/2006/relationships/tags" Target="../tags/tag357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347.xml"/><Relationship Id="rId16" Type="http://schemas.openxmlformats.org/officeDocument/2006/relationships/tags" Target="../tags/tag361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351.xml"/><Relationship Id="rId11" Type="http://schemas.openxmlformats.org/officeDocument/2006/relationships/tags" Target="../tags/tag356.xml"/><Relationship Id="rId5" Type="http://schemas.openxmlformats.org/officeDocument/2006/relationships/tags" Target="../tags/tag350.xml"/><Relationship Id="rId15" Type="http://schemas.openxmlformats.org/officeDocument/2006/relationships/tags" Target="../tags/tag360.xml"/><Relationship Id="rId10" Type="http://schemas.openxmlformats.org/officeDocument/2006/relationships/tags" Target="../tags/tag355.xml"/><Relationship Id="rId4" Type="http://schemas.openxmlformats.org/officeDocument/2006/relationships/tags" Target="../tags/tag349.xml"/><Relationship Id="rId9" Type="http://schemas.openxmlformats.org/officeDocument/2006/relationships/tags" Target="../tags/tag354.xml"/><Relationship Id="rId14" Type="http://schemas.openxmlformats.org/officeDocument/2006/relationships/tags" Target="../tags/tag35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03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298.xml"/><Relationship Id="rId7" Type="http://schemas.openxmlformats.org/officeDocument/2006/relationships/tags" Target="../tags/tag302.xml"/><Relationship Id="rId12" Type="http://schemas.openxmlformats.org/officeDocument/2006/relationships/tags" Target="../tags/tag307.xml"/><Relationship Id="rId2" Type="http://schemas.openxmlformats.org/officeDocument/2006/relationships/tags" Target="../tags/tag297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301.xml"/><Relationship Id="rId11" Type="http://schemas.openxmlformats.org/officeDocument/2006/relationships/tags" Target="../tags/tag306.xml"/><Relationship Id="rId5" Type="http://schemas.openxmlformats.org/officeDocument/2006/relationships/tags" Target="../tags/tag300.xml"/><Relationship Id="rId10" Type="http://schemas.openxmlformats.org/officeDocument/2006/relationships/tags" Target="../tags/tag305.xml"/><Relationship Id="rId4" Type="http://schemas.openxmlformats.org/officeDocument/2006/relationships/tags" Target="../tags/tag299.xml"/><Relationship Id="rId9" Type="http://schemas.openxmlformats.org/officeDocument/2006/relationships/tags" Target="../tags/tag30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11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10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tags" Target="../tags/tag312.xml"/><Relationship Id="rId9" Type="http://schemas.openxmlformats.org/officeDocument/2006/relationships/hyperlink" Target="https://zhuanlan.zhihu.com/p/84507364#:~:text=%E6%97%A5%E5%BF%97%E5%9C%A8%E5%BA%94%E7%94%A8%E7%A8%8B%E5%BA%8F%E4%B8%AD%E6%98%AF%E9%9D%9E%E5%B8%B8%E9%9D%9E%E5%B8%B8%E9%87%8D%E8%A6%81%E7%9A%84%EF%BC%8C%E5%A5%BD%E7%9A%84%E6%97%A5%E5%BF%97%E4%BF%A1%E6%81%AF%E8%83%BD%E6%9C%89%E5%8A%A9%E4%BA%8E%E6%88%91%E4%BB%AC%E5%9C%A8%E7%A8%8B%E5%BA%8F%E5%87%BA%E7%8E%B0%20BUG%20%E6%97%B6%E8%83%BD%E5%BF%AB%E9%80%9F%E8%BF%9B%E8%A1%8C%E5%AE%9A%E4%BD%8D%EF%BC%8C%E5%B9%B6%E8%83%BD%E6%89%BE%E5%87%BA%E5%85%B6%E4%B8%AD%E7%9A%84%E5%8E%9F%E5%9B%A0%E3%80%82.%20%E4%BD%86%E6%98%AF%EF%BC%8C%E5%BE%88%E5%A4%9A%E4%BB%8B%E7%BB%8D%20AOP%20%E7%9A%84%E5%9C%B0%E6%96%B9%E9%83%BD%E9%87%87%E7%94%A8%E6%97%A5%E5%BF%97%E6%9D%A5%E4%BD%9C%E4%B8%BA%E4%BB%8B%E7%BB%8D%EF%BC%8C%E5%AE%9E%E9%99%85%E4%B8%8A%E6%97%A5%E5%BF%97%E8%A6%81%E9%87%87%E7%94%A8%E5%88%87%E9%9D%A2%E7%9A%84%E8%AF%9D%E6%98%AF%E6%9E%81%E5%85%B6%E4%B8%8D%E7%A7%91%E5%AD%A6%E7%9A%84%EF%BC%81.,%E5%AF%B9%E4%BA%8E%E6%97%A5%E5%BF%97%E6%9D%A5%E8%AF%B4%EF%BC%8C%E5%8F%AA%E6%98%AF%E5%9C%A8%E6%96%B9%E6%B3%95%E5%BC%80%E5%A7%8B%E3%80%81%E7%BB%93%E6%9D%9F%E3%80%81%E5%BC%82%E5%B8%B8%E6%97%B6%E8%BE%93%E5%87%BA%E4%B8%80%E4%BA%9B%E4%BB%80%E4%B9%88%EF%BC%8C%E9%82%A3%E6%98%AF%E7%BB%9D%E5%AF%B9%E4%B8%8D%E5%A4%9F%E7%9A%84%EF%BC%8C%E8%BF%99%E6%A0%B7%E7%9A%84%E6%97%A5%E5%BF%97%E5%AF%B9%E4%BA%8E%E6%97%A5%E5%BF%97%E5%88%86%E6%9E%90%E6%B2%A1%E6%9C%89%E4%BB%BB%E4%BD%95%E6%84%8F%E4%B9%89%E3%80%82.%20%E5%A6%82%E6%9E%9C%E5%9C%A8%E6%96%B9%E6%B3%95%E7%9A%84%E5%BC%80%E5%A7%8B%E5%92%8C%E7%BB%93%E6%9D%9F%E6%95%B4%E4%B8%AA%E6%97%A5%E5%BF%97%EF%BC%8C%E9%82%A3%E6%96%B9%E6%B3%95%E4%B8%AD%E5%91%A2%EF%BC%9F.%20%E5%A6%82%E6%9E%9C%E6%96%B9%E6%B3%95%E4%B8%AD%E6%B2%A1%E6%9C%89%E6%97%A5%E5%BF%97%E7%9A%84%E8%AF%9D%EF%BC%8C%E9%82%A3%E5%B0%B1%E5%AE%8C%E5%85%A8%E5%A4%B1%E5%8E%BB%E4%BA%86%E6%97%A5%E5%BF%97%E7%9A%84%E6%84%8F%E4%B9%89%EF%BC%81.%20%E5%A6%82%E6%9E%9C%E5%BA%94%E7%94%A8%E5%87%BA%E7%8E%B0%E9%97%AE%E9%A2%98%E8%A6%81%E6%9F%A5%E6%89%BE%E7%94%B1%E4%BB%80%E4%B9%88%E5%8E%9F%E5%9B%A0%E9%80%A0%E6%88%90%E7%9A%84%EF%BC%8C%E4%B9%9F%E6%B2%A1%E6%9C%89%E4%BB%80%E4%B9%88%E4%BD%9C%E7%94%A8%E3%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12factor.net/zh_cn/" TargetMode="External"/><Relationship Id="rId3" Type="http://schemas.openxmlformats.org/officeDocument/2006/relationships/tags" Target="../tags/tag31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15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21.xml"/><Relationship Id="rId7" Type="http://schemas.openxmlformats.org/officeDocument/2006/relationships/hyperlink" Target="https://mp.weixin.qq.com/s?__biz=MjM5MDE0Mjc4MA==&amp;mid=2651091992&amp;idx=2&amp;sn=5fd440d4946f778847c21afcc8a500f2&amp;chksm=bdb98c4b8ace055d81d93f8150f3736c5e88328a05a8f33dc305802e607a6db34543ee044ef4&amp;mpshare=1&amp;scene=23&amp;srcid=0930cQrtPVObgEZ2xQ92wXVn&amp;sharer_sharetime=1635171110298&amp;sharer_shareid=51f2eeedac34968312bf334992925de7#rd" TargetMode="External"/><Relationship Id="rId2" Type="http://schemas.openxmlformats.org/officeDocument/2006/relationships/tags" Target="../tags/tag320.xml"/><Relationship Id="rId1" Type="http://schemas.openxmlformats.org/officeDocument/2006/relationships/themeOverride" Target="../theme/themeOverride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23.xml"/><Relationship Id="rId4" Type="http://schemas.openxmlformats.org/officeDocument/2006/relationships/tags" Target="../tags/tag3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25.xml"/><Relationship Id="rId7" Type="http://schemas.openxmlformats.org/officeDocument/2006/relationships/hyperlink" Target="https://mp.weixin.qq.com/s?__biz=MjM5MDE0Mjc4MA==&amp;mid=2651091992&amp;idx=2&amp;sn=5fd440d4946f778847c21afcc8a500f2&amp;chksm=bdb98c4b8ace055d81d93f8150f3736c5e88328a05a8f33dc305802e607a6db34543ee044ef4&amp;mpshare=1&amp;scene=23&amp;srcid=0930cQrtPVObgEZ2xQ92wXVn&amp;sharer_sharetime=1635171110298&amp;sharer_shareid=51f2eeedac34968312bf334992925de7#rd" TargetMode="External"/><Relationship Id="rId2" Type="http://schemas.openxmlformats.org/officeDocument/2006/relationships/tags" Target="../tags/tag324.xml"/><Relationship Id="rId1" Type="http://schemas.openxmlformats.org/officeDocument/2006/relationships/themeOverride" Target="../theme/themeOverride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27.xml"/><Relationship Id="rId4" Type="http://schemas.openxmlformats.org/officeDocument/2006/relationships/tags" Target="../tags/tag3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34.xml"/><Relationship Id="rId13" Type="http://schemas.openxmlformats.org/officeDocument/2006/relationships/tags" Target="../tags/tag339.xml"/><Relationship Id="rId18" Type="http://schemas.openxmlformats.org/officeDocument/2006/relationships/tags" Target="../tags/tag344.xml"/><Relationship Id="rId3" Type="http://schemas.openxmlformats.org/officeDocument/2006/relationships/tags" Target="../tags/tag329.xml"/><Relationship Id="rId21" Type="http://schemas.openxmlformats.org/officeDocument/2006/relationships/slideLayout" Target="../slideLayouts/slideLayout6.xml"/><Relationship Id="rId7" Type="http://schemas.openxmlformats.org/officeDocument/2006/relationships/tags" Target="../tags/tag333.xml"/><Relationship Id="rId12" Type="http://schemas.openxmlformats.org/officeDocument/2006/relationships/tags" Target="../tags/tag338.xml"/><Relationship Id="rId17" Type="http://schemas.openxmlformats.org/officeDocument/2006/relationships/tags" Target="../tags/tag343.xml"/><Relationship Id="rId2" Type="http://schemas.openxmlformats.org/officeDocument/2006/relationships/tags" Target="../tags/tag328.xml"/><Relationship Id="rId16" Type="http://schemas.openxmlformats.org/officeDocument/2006/relationships/tags" Target="../tags/tag342.xml"/><Relationship Id="rId20" Type="http://schemas.openxmlformats.org/officeDocument/2006/relationships/tags" Target="../tags/tag346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332.xml"/><Relationship Id="rId11" Type="http://schemas.openxmlformats.org/officeDocument/2006/relationships/tags" Target="../tags/tag337.xml"/><Relationship Id="rId5" Type="http://schemas.openxmlformats.org/officeDocument/2006/relationships/tags" Target="../tags/tag331.xml"/><Relationship Id="rId15" Type="http://schemas.openxmlformats.org/officeDocument/2006/relationships/tags" Target="../tags/tag341.xml"/><Relationship Id="rId10" Type="http://schemas.openxmlformats.org/officeDocument/2006/relationships/tags" Target="../tags/tag336.xml"/><Relationship Id="rId19" Type="http://schemas.openxmlformats.org/officeDocument/2006/relationships/tags" Target="../tags/tag345.xml"/><Relationship Id="rId4" Type="http://schemas.openxmlformats.org/officeDocument/2006/relationships/tags" Target="../tags/tag330.xml"/><Relationship Id="rId9" Type="http://schemas.openxmlformats.org/officeDocument/2006/relationships/tags" Target="../tags/tag335.xml"/><Relationship Id="rId14" Type="http://schemas.openxmlformats.org/officeDocument/2006/relationships/tags" Target="../tags/tag3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LogStore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59257" y="4131945"/>
            <a:ext cx="3072981" cy="398780"/>
          </a:xfrm>
        </p:spPr>
        <p:txBody>
          <a:bodyPr>
            <a:noAutofit/>
          </a:bodyPr>
          <a:lstStyle/>
          <a:p>
            <a:r>
              <a:rPr lang="en-US" altLang="zh-CN" dirty="0"/>
              <a:t>Architecting Log Storage System for Cloud-Native Database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>
            <p:custDataLst>
              <p:tags r:id="rId3"/>
            </p:custDataLst>
          </p:nvPr>
        </p:nvSpPr>
        <p:spPr>
          <a:xfrm>
            <a:off x="7064375" y="1526540"/>
            <a:ext cx="3481070" cy="521970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单击此处添加标题</a:t>
            </a:r>
          </a:p>
        </p:txBody>
      </p:sp>
      <p:sp>
        <p:nvSpPr>
          <p:cNvPr id="34" name="文本框 33"/>
          <p:cNvSpPr txBox="1"/>
          <p:nvPr>
            <p:custDataLst>
              <p:tags r:id="rId4"/>
            </p:custDataLst>
          </p:nvPr>
        </p:nvSpPr>
        <p:spPr>
          <a:xfrm>
            <a:off x="7064375" y="2051050"/>
            <a:ext cx="3481070" cy="457835"/>
          </a:xfrm>
          <a:prstGeom prst="rect">
            <a:avLst/>
          </a:prstGeom>
          <a:noFill/>
        </p:spPr>
        <p:txBody>
          <a:bodyPr vert="horz" wrap="square" tIns="0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+mn-ea"/>
              </a:rPr>
              <a:t>单击此处添加文本具体内容</a:t>
            </a:r>
          </a:p>
        </p:txBody>
      </p:sp>
      <p:sp>
        <p:nvSpPr>
          <p:cNvPr id="35" name="椭圆 34"/>
          <p:cNvSpPr/>
          <p:nvPr>
            <p:custDataLst>
              <p:tags r:id="rId5"/>
            </p:custDataLst>
          </p:nvPr>
        </p:nvSpPr>
        <p:spPr>
          <a:xfrm>
            <a:off x="6257925" y="1629410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01</a:t>
            </a:r>
            <a:endParaRPr lang="zh-CN" altLang="en-US" sz="2400" dirty="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6"/>
            </p:custDataLst>
          </p:nvPr>
        </p:nvSpPr>
        <p:spPr>
          <a:xfrm rot="2700000">
            <a:off x="6463665" y="1730375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7"/>
            </p:custDataLst>
          </p:nvPr>
        </p:nvSpPr>
        <p:spPr>
          <a:xfrm>
            <a:off x="7064375" y="2937510"/>
            <a:ext cx="3481070" cy="523240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单击此处添加标题</a:t>
            </a:r>
          </a:p>
        </p:txBody>
      </p:sp>
      <p:sp>
        <p:nvSpPr>
          <p:cNvPr id="38" name="文本框 37"/>
          <p:cNvSpPr txBox="1"/>
          <p:nvPr>
            <p:custDataLst>
              <p:tags r:id="rId8"/>
            </p:custDataLst>
          </p:nvPr>
        </p:nvSpPr>
        <p:spPr>
          <a:xfrm>
            <a:off x="7064375" y="3459480"/>
            <a:ext cx="3481070" cy="460375"/>
          </a:xfrm>
          <a:prstGeom prst="rect">
            <a:avLst/>
          </a:prstGeom>
          <a:noFill/>
        </p:spPr>
        <p:txBody>
          <a:bodyPr vert="horz" wrap="square" tIns="0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单击此处添加文本具体内容</a:t>
            </a:r>
          </a:p>
        </p:txBody>
      </p:sp>
      <p:sp>
        <p:nvSpPr>
          <p:cNvPr id="39" name="椭圆 38"/>
          <p:cNvSpPr/>
          <p:nvPr>
            <p:custDataLst>
              <p:tags r:id="rId9"/>
            </p:custDataLst>
          </p:nvPr>
        </p:nvSpPr>
        <p:spPr>
          <a:xfrm>
            <a:off x="6257925" y="3053715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02</a:t>
            </a:r>
            <a:endParaRPr lang="zh-CN" altLang="en-US" sz="2400" dirty="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40" name="矩形 39"/>
          <p:cNvSpPr/>
          <p:nvPr>
            <p:custDataLst>
              <p:tags r:id="rId10"/>
            </p:custDataLst>
          </p:nvPr>
        </p:nvSpPr>
        <p:spPr>
          <a:xfrm rot="2700000">
            <a:off x="6463665" y="3154680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11"/>
            </p:custDataLst>
          </p:nvPr>
        </p:nvSpPr>
        <p:spPr>
          <a:xfrm>
            <a:off x="7064375" y="4348480"/>
            <a:ext cx="3481070" cy="522605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+mn-ea"/>
              </a:rPr>
              <a:t>单击此处添加标题</a:t>
            </a:r>
          </a:p>
        </p:txBody>
      </p:sp>
      <p:sp>
        <p:nvSpPr>
          <p:cNvPr id="42" name="文本框 41"/>
          <p:cNvSpPr txBox="1"/>
          <p:nvPr>
            <p:custDataLst>
              <p:tags r:id="rId12"/>
            </p:custDataLst>
          </p:nvPr>
        </p:nvSpPr>
        <p:spPr>
          <a:xfrm>
            <a:off x="7064375" y="4869180"/>
            <a:ext cx="3481070" cy="462280"/>
          </a:xfrm>
          <a:prstGeom prst="rect">
            <a:avLst/>
          </a:prstGeom>
          <a:noFill/>
        </p:spPr>
        <p:txBody>
          <a:bodyPr vert="horz" wrap="square" tIns="0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+mn-ea"/>
              </a:rPr>
              <a:t>单击此处添加文本具体内容</a:t>
            </a:r>
          </a:p>
        </p:txBody>
      </p:sp>
      <p:sp>
        <p:nvSpPr>
          <p:cNvPr id="43" name="椭圆 42"/>
          <p:cNvSpPr/>
          <p:nvPr>
            <p:custDataLst>
              <p:tags r:id="rId13"/>
            </p:custDataLst>
          </p:nvPr>
        </p:nvSpPr>
        <p:spPr>
          <a:xfrm>
            <a:off x="6257925" y="4476115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03</a:t>
            </a:r>
            <a:endParaRPr lang="zh-CN" altLang="en-US" sz="2400" dirty="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44" name="矩形 43"/>
          <p:cNvSpPr/>
          <p:nvPr>
            <p:custDataLst>
              <p:tags r:id="rId14"/>
            </p:custDataLst>
          </p:nvPr>
        </p:nvSpPr>
        <p:spPr>
          <a:xfrm rot="2700000">
            <a:off x="6463665" y="4577080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5"/>
            </p:custDataLst>
          </p:nvPr>
        </p:nvSpPr>
        <p:spPr>
          <a:xfrm>
            <a:off x="2131493" y="2693416"/>
            <a:ext cx="2141674" cy="843556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/>
          <a:p>
            <a:pPr algn="ctr"/>
            <a:r>
              <a:rPr lang="zh-CN" altLang="en-US" sz="4800" spc="600" dirty="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微软雅黑" charset="-122"/>
              </a:rPr>
              <a:t>目 录</a:t>
            </a:r>
          </a:p>
        </p:txBody>
      </p:sp>
      <p:sp>
        <p:nvSpPr>
          <p:cNvPr id="49" name="矩形 48"/>
          <p:cNvSpPr/>
          <p:nvPr>
            <p:custDataLst>
              <p:tags r:id="rId16"/>
            </p:custDataLst>
          </p:nvPr>
        </p:nvSpPr>
        <p:spPr>
          <a:xfrm>
            <a:off x="2298196" y="3337792"/>
            <a:ext cx="1807892" cy="456535"/>
          </a:xfrm>
          <a:prstGeom prst="rect">
            <a:avLst/>
          </a:prstGeom>
        </p:spPr>
        <p:txBody>
          <a:bodyPr vert="horz" wrap="square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CONTENTS</a:t>
            </a: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>
            <p:custDataLst>
              <p:tags r:id="rId3"/>
            </p:custDataLst>
          </p:nvPr>
        </p:nvSpPr>
        <p:spPr>
          <a:xfrm>
            <a:off x="7064375" y="2026920"/>
            <a:ext cx="3481070" cy="521970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单击此处添加标题</a:t>
            </a:r>
          </a:p>
        </p:txBody>
      </p:sp>
      <p:sp>
        <p:nvSpPr>
          <p:cNvPr id="34" name="文本框 33"/>
          <p:cNvSpPr txBox="1"/>
          <p:nvPr>
            <p:custDataLst>
              <p:tags r:id="rId4"/>
            </p:custDataLst>
          </p:nvPr>
        </p:nvSpPr>
        <p:spPr>
          <a:xfrm>
            <a:off x="7064375" y="2551430"/>
            <a:ext cx="3481070" cy="457835"/>
          </a:xfrm>
          <a:prstGeom prst="rect">
            <a:avLst/>
          </a:prstGeom>
          <a:noFill/>
        </p:spPr>
        <p:txBody>
          <a:bodyPr vert="horz" wrap="square" tIns="0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+mn-ea"/>
              </a:rPr>
              <a:t>单击此处添加文本具体内容</a:t>
            </a:r>
          </a:p>
        </p:txBody>
      </p:sp>
      <p:sp>
        <p:nvSpPr>
          <p:cNvPr id="35" name="椭圆 34"/>
          <p:cNvSpPr/>
          <p:nvPr>
            <p:custDataLst>
              <p:tags r:id="rId5"/>
            </p:custDataLst>
          </p:nvPr>
        </p:nvSpPr>
        <p:spPr>
          <a:xfrm>
            <a:off x="6257925" y="2129790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01</a:t>
            </a:r>
            <a:endParaRPr lang="zh-CN" altLang="en-US" sz="2400" dirty="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6"/>
            </p:custDataLst>
          </p:nvPr>
        </p:nvSpPr>
        <p:spPr>
          <a:xfrm rot="2700000">
            <a:off x="6463665" y="2230755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7"/>
            </p:custDataLst>
          </p:nvPr>
        </p:nvSpPr>
        <p:spPr>
          <a:xfrm>
            <a:off x="7064375" y="3849370"/>
            <a:ext cx="3481070" cy="523240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单击此处添加标题</a:t>
            </a:r>
          </a:p>
        </p:txBody>
      </p:sp>
      <p:sp>
        <p:nvSpPr>
          <p:cNvPr id="38" name="文本框 37"/>
          <p:cNvSpPr txBox="1"/>
          <p:nvPr>
            <p:custDataLst>
              <p:tags r:id="rId8"/>
            </p:custDataLst>
          </p:nvPr>
        </p:nvSpPr>
        <p:spPr>
          <a:xfrm>
            <a:off x="7064375" y="4371340"/>
            <a:ext cx="3481070" cy="460375"/>
          </a:xfrm>
          <a:prstGeom prst="rect">
            <a:avLst/>
          </a:prstGeom>
          <a:noFill/>
        </p:spPr>
        <p:txBody>
          <a:bodyPr vert="horz" wrap="square" tIns="0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单击此处添加文本具体内容</a:t>
            </a:r>
          </a:p>
        </p:txBody>
      </p:sp>
      <p:sp>
        <p:nvSpPr>
          <p:cNvPr id="39" name="椭圆 38"/>
          <p:cNvSpPr/>
          <p:nvPr>
            <p:custDataLst>
              <p:tags r:id="rId9"/>
            </p:custDataLst>
          </p:nvPr>
        </p:nvSpPr>
        <p:spPr>
          <a:xfrm>
            <a:off x="6257925" y="3965575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02</a:t>
            </a:r>
            <a:endParaRPr lang="zh-CN" altLang="en-US" sz="2400" dirty="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40" name="矩形 39"/>
          <p:cNvSpPr/>
          <p:nvPr>
            <p:custDataLst>
              <p:tags r:id="rId10"/>
            </p:custDataLst>
          </p:nvPr>
        </p:nvSpPr>
        <p:spPr>
          <a:xfrm rot="2700000">
            <a:off x="6463665" y="4066540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1"/>
            </p:custDataLst>
          </p:nvPr>
        </p:nvSpPr>
        <p:spPr>
          <a:xfrm>
            <a:off x="2131493" y="2693416"/>
            <a:ext cx="2141674" cy="843556"/>
          </a:xfrm>
          <a:prstGeom prst="rect">
            <a:avLst/>
          </a:prstGeom>
          <a:noFill/>
        </p:spPr>
        <p:txBody>
          <a:bodyPr vert="horz" wrap="square" rtlCol="0">
            <a:normAutofit fontScale="57500" lnSpcReduction="10000"/>
          </a:bodyPr>
          <a:lstStyle/>
          <a:p>
            <a:pPr algn="ctr"/>
            <a:r>
              <a:rPr lang="en-US" altLang="zh-CN" sz="4800" spc="600" dirty="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微软雅黑" charset="-122"/>
              </a:rPr>
              <a:t>Contents</a:t>
            </a:r>
          </a:p>
        </p:txBody>
      </p:sp>
      <p:sp>
        <p:nvSpPr>
          <p:cNvPr id="49" name="矩形 48"/>
          <p:cNvSpPr/>
          <p:nvPr>
            <p:custDataLst>
              <p:tags r:id="rId12"/>
            </p:custDataLst>
          </p:nvPr>
        </p:nvSpPr>
        <p:spPr>
          <a:xfrm>
            <a:off x="2298196" y="3337792"/>
            <a:ext cx="1807892" cy="456535"/>
          </a:xfrm>
          <a:prstGeom prst="rect">
            <a:avLst/>
          </a:prstGeom>
        </p:spPr>
        <p:txBody>
          <a:bodyPr vert="horz" wrap="square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CONTENTS</a:t>
            </a: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>
            <p:custDataLst>
              <p:tags r:id="rId3"/>
            </p:custDataLst>
          </p:nvPr>
        </p:nvSpPr>
        <p:spPr>
          <a:xfrm>
            <a:off x="5540374" y="869144"/>
            <a:ext cx="4213225" cy="3037114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en-US" altLang="zh-CN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1</a:t>
            </a:r>
            <a:r>
              <a:rPr lang="zh-CN" altLang="en-US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、时间</a:t>
            </a:r>
            <a:endParaRPr lang="en-US" altLang="zh-CN" sz="2800" spc="3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</a:endParaRPr>
          </a:p>
          <a:p>
            <a:pPr fontAlgn="auto"/>
            <a:r>
              <a:rPr lang="en-US" altLang="zh-CN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2</a:t>
            </a:r>
            <a:r>
              <a:rPr lang="zh-CN" altLang="en-US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、日志级别</a:t>
            </a:r>
            <a:endParaRPr lang="en-US" altLang="zh-CN" sz="2800" spc="3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</a:endParaRPr>
          </a:p>
          <a:p>
            <a:pPr fontAlgn="auto"/>
            <a:r>
              <a:rPr lang="en-US" altLang="zh-CN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3</a:t>
            </a:r>
            <a:r>
              <a:rPr lang="zh-CN" altLang="en-US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、调用链标识</a:t>
            </a:r>
            <a:endParaRPr lang="en-US" altLang="zh-CN" sz="2800" spc="3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</a:endParaRPr>
          </a:p>
          <a:p>
            <a:pPr fontAlgn="auto"/>
            <a:r>
              <a:rPr lang="en-US" altLang="zh-CN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4</a:t>
            </a:r>
            <a:r>
              <a:rPr lang="zh-CN" altLang="en-US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、线程名称</a:t>
            </a:r>
            <a:endParaRPr lang="en-US" altLang="zh-CN" sz="2800" spc="3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</a:endParaRPr>
          </a:p>
          <a:p>
            <a:pPr fontAlgn="auto"/>
            <a:r>
              <a:rPr lang="en-US" altLang="zh-CN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5</a:t>
            </a:r>
            <a:r>
              <a:rPr lang="zh-CN" altLang="en-US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、日志记录器名称</a:t>
            </a:r>
            <a:endParaRPr lang="en-US" altLang="zh-CN" sz="2800" spc="3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</a:endParaRPr>
          </a:p>
          <a:p>
            <a:pPr fontAlgn="auto"/>
            <a:r>
              <a:rPr lang="en-US" altLang="zh-CN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6</a:t>
            </a:r>
            <a:r>
              <a:rPr lang="zh-CN" altLang="en-US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、日志内容</a:t>
            </a:r>
            <a:endParaRPr lang="en-US" altLang="zh-CN" sz="2800" spc="3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</a:endParaRPr>
          </a:p>
          <a:p>
            <a:pPr fontAlgn="auto"/>
            <a:r>
              <a:rPr lang="en-US" altLang="zh-CN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7</a:t>
            </a:r>
            <a:r>
              <a:rPr lang="zh-CN" altLang="en-US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、异常堆栈</a:t>
            </a:r>
          </a:p>
        </p:txBody>
      </p:sp>
      <p:sp>
        <p:nvSpPr>
          <p:cNvPr id="30" name="文本框 29"/>
          <p:cNvSpPr txBox="1"/>
          <p:nvPr>
            <p:custDataLst>
              <p:tags r:id="rId4"/>
            </p:custDataLst>
          </p:nvPr>
        </p:nvSpPr>
        <p:spPr>
          <a:xfrm>
            <a:off x="2198605" y="2731288"/>
            <a:ext cx="2141674" cy="843556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/>
          <a:p>
            <a:pPr algn="ctr"/>
            <a:r>
              <a:rPr lang="en-US" altLang="zh-CN" sz="4800" spc="600" dirty="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微软雅黑" charset="-122"/>
              </a:rPr>
              <a:t>Logs</a:t>
            </a:r>
            <a:endParaRPr lang="zh-CN" altLang="en-US" sz="4800" spc="600" dirty="0">
              <a:solidFill>
                <a:schemeClr val="accent1"/>
              </a:solidFill>
              <a:latin typeface="Arial" panose="020B0604020202090204" pitchFamily="34" charset="0"/>
              <a:ea typeface="汉仪旗黑-85S" panose="00020600040101010101" pitchFamily="18" charset="-122"/>
              <a:cs typeface="微软雅黑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8FB6A0F-3516-4156-AF53-18232B412F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1926" y="4470299"/>
            <a:ext cx="8425167" cy="114669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6169D19-6F97-4E84-8354-1A64DBBAC2D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14226" y="5616991"/>
            <a:ext cx="10814917" cy="792246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en-US" altLang="zh-CN" sz="24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·</a:t>
            </a:r>
            <a:r>
              <a:rPr lang="zh-CN" altLang="en-US" sz="24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当前正在写入的日志文件名：</a:t>
            </a:r>
            <a:r>
              <a:rPr lang="en-US" altLang="zh-CN" sz="24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&lt;</a:t>
            </a:r>
            <a:r>
              <a:rPr lang="zh-CN" altLang="en-US" sz="24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应用名</a:t>
            </a:r>
            <a:r>
              <a:rPr lang="en-US" altLang="zh-CN" sz="24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&gt;[-&lt;</a:t>
            </a:r>
            <a:r>
              <a:rPr lang="zh-CN" altLang="en-US" sz="24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功能名</a:t>
            </a:r>
            <a:r>
              <a:rPr lang="en-US" altLang="zh-CN" sz="24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&gt;].log</a:t>
            </a:r>
          </a:p>
          <a:p>
            <a:r>
              <a:rPr lang="en-US" altLang="zh-CN" sz="24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·</a:t>
            </a:r>
            <a:r>
              <a:rPr lang="zh-CN" altLang="en-US" sz="24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当前正在写入的日志文件名：</a:t>
            </a:r>
            <a:r>
              <a:rPr lang="en-US" altLang="zh-CN" sz="24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&lt;</a:t>
            </a:r>
            <a:r>
              <a:rPr lang="zh-CN" altLang="en-US" sz="24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应用名</a:t>
            </a:r>
            <a:r>
              <a:rPr lang="en-US" altLang="zh-CN" sz="24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&gt;[-&lt;</a:t>
            </a:r>
            <a:r>
              <a:rPr lang="zh-CN" altLang="en-US" sz="24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功能名</a:t>
            </a:r>
            <a:r>
              <a:rPr lang="en-US" altLang="zh-CN" sz="24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&gt;].log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1E9BBD-FC4F-4C77-AA14-2D92F6803A0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288" y="689141"/>
            <a:ext cx="2262541" cy="396123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en-US" altLang="zh-CN" sz="20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endParaRPr lang="zh-CN" altLang="en-US" sz="2000" spc="3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>
            <p:custDataLst>
              <p:tags r:id="rId3"/>
            </p:custDataLst>
          </p:nvPr>
        </p:nvSpPr>
        <p:spPr>
          <a:xfrm>
            <a:off x="5351688" y="587123"/>
            <a:ext cx="5592083" cy="5029868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chemeClr val="accent1"/>
                </a:solidFill>
                <a:effectLst/>
                <a:latin typeface="sirba-web-1"/>
              </a:rPr>
              <a:t>使用</a:t>
            </a:r>
            <a:r>
              <a:rPr lang="zh-CN" altLang="en-US" sz="2400" b="1" i="0" dirty="0">
                <a:solidFill>
                  <a:schemeClr val="accent1"/>
                </a:solidFill>
                <a:effectLst/>
                <a:latin typeface="sirba-web-1"/>
              </a:rPr>
              <a:t>标准化</a:t>
            </a:r>
            <a:r>
              <a:rPr lang="zh-CN" altLang="en-US" sz="2400" b="0" i="0" dirty="0">
                <a:solidFill>
                  <a:schemeClr val="accent1"/>
                </a:solidFill>
                <a:effectLst/>
                <a:latin typeface="sirba-web-1"/>
              </a:rPr>
              <a:t>流程自动配置，从而使新的开发者花费最少的学习成本加入这个项目。</a:t>
            </a:r>
            <a:endParaRPr lang="en-US" altLang="zh-CN" sz="2400" b="0" i="0" dirty="0">
              <a:solidFill>
                <a:schemeClr val="accent1"/>
              </a:solidFill>
              <a:effectLst/>
              <a:latin typeface="sirba-web-1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zh-CN" altLang="en-US" sz="2400" b="0" i="0" dirty="0">
              <a:solidFill>
                <a:schemeClr val="accent1"/>
              </a:solidFill>
              <a:effectLst/>
              <a:latin typeface="sirba-web-1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chemeClr val="accent1"/>
                </a:solidFill>
                <a:effectLst/>
                <a:latin typeface="sirba-web-1"/>
              </a:rPr>
              <a:t>和操作系统之间尽可能的</a:t>
            </a:r>
            <a:r>
              <a:rPr lang="zh-CN" altLang="en-US" sz="2400" b="1" i="0" dirty="0">
                <a:solidFill>
                  <a:schemeClr val="accent1"/>
                </a:solidFill>
                <a:effectLst/>
                <a:latin typeface="sirba-web-1"/>
              </a:rPr>
              <a:t>划清界限</a:t>
            </a:r>
            <a:r>
              <a:rPr lang="zh-CN" altLang="en-US" sz="2400" b="0" i="0" dirty="0">
                <a:solidFill>
                  <a:schemeClr val="accent1"/>
                </a:solidFill>
                <a:effectLst/>
                <a:latin typeface="sirba-web-1"/>
              </a:rPr>
              <a:t>，在各个系统中提供</a:t>
            </a:r>
            <a:r>
              <a:rPr lang="zh-CN" altLang="en-US" sz="2400" b="1" i="0" dirty="0">
                <a:solidFill>
                  <a:schemeClr val="accent1"/>
                </a:solidFill>
                <a:effectLst/>
                <a:latin typeface="sirba-web-1"/>
              </a:rPr>
              <a:t>最大的可移植性</a:t>
            </a:r>
            <a:r>
              <a:rPr lang="zh-CN" altLang="en-US" sz="2400" b="0" i="0" dirty="0">
                <a:solidFill>
                  <a:schemeClr val="accent1"/>
                </a:solidFill>
                <a:effectLst/>
                <a:latin typeface="sirba-web-1"/>
              </a:rPr>
              <a:t>。</a:t>
            </a:r>
            <a:endParaRPr lang="en-US" altLang="zh-CN" sz="2400" b="0" i="0" dirty="0">
              <a:solidFill>
                <a:schemeClr val="accent1"/>
              </a:solidFill>
              <a:effectLst/>
              <a:latin typeface="sirba-web-1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zh-CN" altLang="en-US" sz="2400" b="0" i="0" dirty="0">
              <a:solidFill>
                <a:schemeClr val="accent1"/>
              </a:solidFill>
              <a:effectLst/>
              <a:latin typeface="sirba-web-1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chemeClr val="accent1"/>
                </a:solidFill>
                <a:effectLst/>
                <a:latin typeface="sirba-web-1"/>
              </a:rPr>
              <a:t>适合</a:t>
            </a:r>
            <a:r>
              <a:rPr lang="zh-CN" altLang="en-US" sz="2400" b="1" i="0" dirty="0">
                <a:solidFill>
                  <a:schemeClr val="accent1"/>
                </a:solidFill>
                <a:effectLst/>
                <a:latin typeface="sirba-web-1"/>
              </a:rPr>
              <a:t>部署</a:t>
            </a:r>
            <a:r>
              <a:rPr lang="zh-CN" altLang="en-US" sz="2400" b="0" i="0" dirty="0">
                <a:solidFill>
                  <a:schemeClr val="accent1"/>
                </a:solidFill>
                <a:effectLst/>
                <a:latin typeface="sirba-web-1"/>
              </a:rPr>
              <a:t>在现代的</a:t>
            </a:r>
            <a:r>
              <a:rPr lang="zh-CN" altLang="en-US" sz="2400" b="1" i="0" dirty="0">
                <a:solidFill>
                  <a:schemeClr val="accent1"/>
                </a:solidFill>
                <a:effectLst/>
                <a:latin typeface="sirba-web-1"/>
              </a:rPr>
              <a:t>云计算平台</a:t>
            </a:r>
            <a:r>
              <a:rPr lang="zh-CN" altLang="en-US" sz="2400" b="0" i="0" dirty="0">
                <a:solidFill>
                  <a:schemeClr val="accent1"/>
                </a:solidFill>
                <a:effectLst/>
                <a:latin typeface="sirba-web-1"/>
              </a:rPr>
              <a:t>，从而在服务器和系统管理方面节省资源。</a:t>
            </a:r>
            <a:endParaRPr lang="en-US" altLang="zh-CN" sz="2400" b="0" i="0" dirty="0">
              <a:solidFill>
                <a:schemeClr val="accent1"/>
              </a:solidFill>
              <a:effectLst/>
              <a:latin typeface="sirba-web-1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zh-CN" altLang="en-US" sz="2400" b="0" i="0" dirty="0">
              <a:solidFill>
                <a:schemeClr val="accent1"/>
              </a:solidFill>
              <a:effectLst/>
              <a:latin typeface="sirba-web-1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chemeClr val="accent1"/>
                </a:solidFill>
                <a:effectLst/>
                <a:latin typeface="sirba-web-1"/>
              </a:rPr>
              <a:t>将开发环境和生产环境的</a:t>
            </a:r>
            <a:r>
              <a:rPr lang="zh-CN" altLang="en-US" sz="2400" b="1" i="0" dirty="0">
                <a:solidFill>
                  <a:schemeClr val="accent1"/>
                </a:solidFill>
                <a:effectLst/>
                <a:latin typeface="sirba-web-1"/>
              </a:rPr>
              <a:t>差异降至最低</a:t>
            </a:r>
            <a:r>
              <a:rPr lang="zh-CN" altLang="en-US" sz="2400" b="0" i="0" dirty="0">
                <a:solidFill>
                  <a:schemeClr val="accent1"/>
                </a:solidFill>
                <a:effectLst/>
                <a:latin typeface="sirba-web-1"/>
              </a:rPr>
              <a:t>，并使用</a:t>
            </a:r>
            <a:r>
              <a:rPr lang="zh-CN" altLang="en-US" sz="2400" b="1" i="0" dirty="0">
                <a:solidFill>
                  <a:schemeClr val="accent1"/>
                </a:solidFill>
                <a:effectLst/>
                <a:latin typeface="sirba-web-1"/>
              </a:rPr>
              <a:t>持续交付</a:t>
            </a:r>
            <a:r>
              <a:rPr lang="zh-CN" altLang="en-US" sz="2400" b="0" i="0" dirty="0">
                <a:solidFill>
                  <a:schemeClr val="accent1"/>
                </a:solidFill>
                <a:effectLst/>
                <a:latin typeface="sirba-web-1"/>
              </a:rPr>
              <a:t>实施敏捷开发。</a:t>
            </a:r>
            <a:endParaRPr lang="en-US" altLang="zh-CN" sz="2400" b="0" i="0" dirty="0">
              <a:solidFill>
                <a:schemeClr val="accent1"/>
              </a:solidFill>
              <a:effectLst/>
              <a:latin typeface="sirba-web-1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zh-CN" altLang="en-US" sz="2400" b="0" i="0" dirty="0">
              <a:solidFill>
                <a:schemeClr val="accent1"/>
              </a:solidFill>
              <a:effectLst/>
              <a:latin typeface="sirba-web-1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chemeClr val="accent1"/>
                </a:solidFill>
                <a:effectLst/>
                <a:latin typeface="sirba-web-1"/>
              </a:rPr>
              <a:t>可以在工具、架构和开发流程不发生明显变化的前提下实现</a:t>
            </a:r>
            <a:r>
              <a:rPr lang="zh-CN" altLang="en-US" sz="2400" b="1" i="0" dirty="0">
                <a:solidFill>
                  <a:schemeClr val="accent1"/>
                </a:solidFill>
                <a:effectLst/>
                <a:latin typeface="sirba-web-1"/>
              </a:rPr>
              <a:t>扩展</a:t>
            </a:r>
            <a:r>
              <a:rPr lang="zh-CN" altLang="en-US" sz="2400" b="0" i="0" dirty="0">
                <a:solidFill>
                  <a:schemeClr val="accent1"/>
                </a:solidFill>
                <a:effectLst/>
                <a:latin typeface="sirba-web-1"/>
              </a:rPr>
              <a:t>。</a:t>
            </a:r>
          </a:p>
        </p:txBody>
      </p:sp>
      <p:sp>
        <p:nvSpPr>
          <p:cNvPr id="30" name="文本框 29"/>
          <p:cNvSpPr txBox="1"/>
          <p:nvPr>
            <p:custDataLst>
              <p:tags r:id="rId4"/>
            </p:custDataLst>
          </p:nvPr>
        </p:nvSpPr>
        <p:spPr>
          <a:xfrm>
            <a:off x="2126034" y="2922945"/>
            <a:ext cx="2141674" cy="843556"/>
          </a:xfrm>
          <a:prstGeom prst="rect">
            <a:avLst/>
          </a:prstGeom>
          <a:noFill/>
        </p:spPr>
        <p:txBody>
          <a:bodyPr vert="horz" wrap="square" rtlCol="0">
            <a:normAutofit fontScale="62500" lnSpcReduction="20000"/>
          </a:bodyPr>
          <a:lstStyle/>
          <a:p>
            <a:pPr algn="ctr"/>
            <a:r>
              <a:rPr lang="en-US" altLang="zh-CN" sz="4800" spc="600" dirty="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微软雅黑" charset="-122"/>
              </a:rPr>
              <a:t>Cloud</a:t>
            </a:r>
          </a:p>
          <a:p>
            <a:pPr algn="ctr"/>
            <a:r>
              <a:rPr lang="en-US" altLang="zh-CN" sz="4800" spc="600" dirty="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微软雅黑" charset="-122"/>
              </a:rPr>
              <a:t>Native</a:t>
            </a:r>
            <a:endParaRPr lang="zh-CN" altLang="en-US" sz="4800" spc="600" dirty="0">
              <a:solidFill>
                <a:schemeClr val="accent1"/>
              </a:solidFill>
              <a:latin typeface="Arial" panose="020B0604020202090204" pitchFamily="34" charset="0"/>
              <a:ea typeface="汉仪旗黑-85S" panose="00020600040101010101" pitchFamily="18" charset="-122"/>
              <a:cs typeface="微软雅黑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F0A44F-2FDC-42CC-A1F2-F395776FA52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1544" y="566057"/>
            <a:ext cx="1886858" cy="506398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en-US" altLang="zh-CN" sz="20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endParaRPr lang="en-US" altLang="zh-CN" sz="2000" spc="3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DEFB17-C059-42FD-BA5C-DF001D7194C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70683" y="5874754"/>
            <a:ext cx="10814917" cy="792246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en-US" altLang="zh-CN" sz="2400" b="0" i="0" dirty="0">
                <a:solidFill>
                  <a:schemeClr val="accent1"/>
                </a:solidFill>
                <a:effectLst/>
                <a:latin typeface="sirba-web-1"/>
              </a:rPr>
              <a:t>12</a:t>
            </a:r>
            <a:r>
              <a:rPr lang="zh-CN" altLang="en-US" sz="2400" b="0" i="0" dirty="0">
                <a:solidFill>
                  <a:schemeClr val="accent1"/>
                </a:solidFill>
                <a:effectLst/>
                <a:latin typeface="sirba-web-1"/>
              </a:rPr>
              <a:t>因子理论适用于任意语言和后端服务（数据库、消息队列、缓存等）开发的应用程序。</a:t>
            </a:r>
            <a:endParaRPr lang="en-US" altLang="zh-CN" sz="2400" spc="3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4840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>
            <p:custDataLst>
              <p:tags r:id="rId3"/>
            </p:custDataLst>
          </p:nvPr>
        </p:nvSpPr>
        <p:spPr>
          <a:xfrm>
            <a:off x="5264602" y="792721"/>
            <a:ext cx="5911398" cy="5029868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 fontScale="92500"/>
          </a:bodyPr>
          <a:lstStyle/>
          <a:p>
            <a:pPr algn="l"/>
            <a:r>
              <a:rPr lang="zh-CN" altLang="en-US" sz="3000" dirty="0">
                <a:solidFill>
                  <a:schemeClr val="accent1"/>
                </a:solidFill>
              </a:rPr>
              <a:t>云原生数据库的核心功能</a:t>
            </a:r>
            <a:endParaRPr lang="en-US" altLang="zh-CN" sz="3000" dirty="0">
              <a:solidFill>
                <a:schemeClr val="accent1"/>
              </a:solidFill>
            </a:endParaRPr>
          </a:p>
          <a:p>
            <a:pPr algn="l"/>
            <a:endParaRPr lang="en-US" altLang="zh-CN" sz="2800" dirty="0">
              <a:solidFill>
                <a:schemeClr val="accent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chemeClr val="accent1"/>
                </a:solidFill>
                <a:effectLst/>
                <a:latin typeface="Avenir"/>
              </a:rPr>
              <a:t>计算与存储分离，计算节点保持少状态，甚至无状态</a:t>
            </a:r>
            <a:r>
              <a:rPr lang="zh-CN" altLang="en-US" sz="2800" dirty="0">
                <a:solidFill>
                  <a:schemeClr val="accent1"/>
                </a:solidFill>
                <a:latin typeface="Avenir"/>
              </a:rPr>
              <a:t>。</a:t>
            </a:r>
            <a:endParaRPr lang="en-US" altLang="zh-CN" sz="2800" b="0" i="0" dirty="0">
              <a:solidFill>
                <a:schemeClr val="accent1"/>
              </a:solidFill>
              <a:effectLst/>
              <a:latin typeface="Avenir"/>
            </a:endParaRPr>
          </a:p>
          <a:p>
            <a:pPr algn="l">
              <a:buFont typeface="+mj-lt"/>
              <a:buAutoNum type="arabicPeriod"/>
            </a:pPr>
            <a:endParaRPr lang="zh-CN" altLang="en-US" sz="2800" b="0" i="0" dirty="0">
              <a:solidFill>
                <a:schemeClr val="accent1"/>
              </a:solidFill>
              <a:effectLst/>
              <a:latin typeface="Avenir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chemeClr val="accent1"/>
                </a:solidFill>
                <a:effectLst/>
                <a:latin typeface="Avenir"/>
              </a:rPr>
              <a:t>基于日志的进行持久化</a:t>
            </a:r>
            <a:r>
              <a:rPr lang="zh-CN" altLang="en-US" sz="2800" dirty="0">
                <a:solidFill>
                  <a:schemeClr val="accent1"/>
                </a:solidFill>
                <a:latin typeface="Avenir"/>
              </a:rPr>
              <a:t>。</a:t>
            </a:r>
            <a:endParaRPr lang="en-US" altLang="zh-CN" sz="2800" b="0" i="0" dirty="0">
              <a:solidFill>
                <a:schemeClr val="accent1"/>
              </a:solidFill>
              <a:effectLst/>
              <a:latin typeface="Avenir"/>
            </a:endParaRPr>
          </a:p>
          <a:p>
            <a:pPr algn="l">
              <a:buFont typeface="+mj-lt"/>
              <a:buAutoNum type="arabicPeriod"/>
            </a:pPr>
            <a:endParaRPr lang="zh-CN" altLang="en-US" sz="2800" b="0" i="0" dirty="0">
              <a:solidFill>
                <a:schemeClr val="accent1"/>
              </a:solidFill>
              <a:effectLst/>
              <a:latin typeface="Avenir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chemeClr val="accent1"/>
                </a:solidFill>
                <a:effectLst/>
                <a:latin typeface="Avenir"/>
              </a:rPr>
              <a:t>存储分片 </a:t>
            </a:r>
            <a:r>
              <a:rPr lang="en-US" altLang="zh-CN" sz="2800" b="0" i="0" dirty="0">
                <a:solidFill>
                  <a:schemeClr val="accent1"/>
                </a:solidFill>
                <a:effectLst/>
                <a:latin typeface="Avenir"/>
              </a:rPr>
              <a:t>/ </a:t>
            </a:r>
            <a:r>
              <a:rPr lang="zh-CN" altLang="en-US" sz="2800" b="0" i="0" dirty="0">
                <a:solidFill>
                  <a:schemeClr val="accent1"/>
                </a:solidFill>
                <a:effectLst/>
                <a:latin typeface="Avenir"/>
              </a:rPr>
              <a:t>分块，易于扩容</a:t>
            </a:r>
            <a:r>
              <a:rPr lang="zh-CN" altLang="en-US" sz="2800" dirty="0">
                <a:solidFill>
                  <a:schemeClr val="accent1"/>
                </a:solidFill>
                <a:latin typeface="Avenir"/>
              </a:rPr>
              <a:t>。</a:t>
            </a:r>
            <a:endParaRPr lang="en-US" altLang="zh-CN" sz="2800" b="0" i="0" dirty="0">
              <a:solidFill>
                <a:schemeClr val="accent1"/>
              </a:solidFill>
              <a:effectLst/>
              <a:latin typeface="Avenir"/>
            </a:endParaRPr>
          </a:p>
          <a:p>
            <a:pPr algn="l">
              <a:buFont typeface="+mj-lt"/>
              <a:buAutoNum type="arabicPeriod"/>
            </a:pPr>
            <a:endParaRPr lang="zh-CN" altLang="en-US" sz="2800" b="0" i="0" dirty="0">
              <a:solidFill>
                <a:schemeClr val="accent1"/>
              </a:solidFill>
              <a:effectLst/>
              <a:latin typeface="Avenir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chemeClr val="accent1"/>
                </a:solidFill>
                <a:effectLst/>
                <a:latin typeface="Avenir"/>
              </a:rPr>
              <a:t>存储多副本与共识算法</a:t>
            </a:r>
            <a:r>
              <a:rPr lang="zh-CN" altLang="en-US" sz="2800" dirty="0">
                <a:solidFill>
                  <a:schemeClr val="accent1"/>
                </a:solidFill>
                <a:latin typeface="Avenir"/>
              </a:rPr>
              <a:t>。</a:t>
            </a:r>
            <a:endParaRPr lang="en-US" altLang="zh-CN" sz="2800" b="0" i="0" dirty="0">
              <a:solidFill>
                <a:schemeClr val="accent1"/>
              </a:solidFill>
              <a:effectLst/>
              <a:latin typeface="Avenir"/>
            </a:endParaRPr>
          </a:p>
          <a:p>
            <a:pPr algn="l">
              <a:buFont typeface="+mj-lt"/>
              <a:buAutoNum type="arabicPeriod"/>
            </a:pPr>
            <a:endParaRPr lang="zh-CN" altLang="en-US" sz="2800" b="0" i="0" dirty="0">
              <a:solidFill>
                <a:schemeClr val="accent1"/>
              </a:solidFill>
              <a:effectLst/>
              <a:latin typeface="Avenir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chemeClr val="accent1"/>
                </a:solidFill>
                <a:effectLst/>
                <a:latin typeface="Avenir"/>
              </a:rPr>
              <a:t>备份、恢复、快照功能下放到存储层。</a:t>
            </a:r>
          </a:p>
        </p:txBody>
      </p:sp>
      <p:sp>
        <p:nvSpPr>
          <p:cNvPr id="30" name="文本框 29"/>
          <p:cNvSpPr txBox="1"/>
          <p:nvPr>
            <p:custDataLst>
              <p:tags r:id="rId4"/>
            </p:custDataLst>
          </p:nvPr>
        </p:nvSpPr>
        <p:spPr>
          <a:xfrm>
            <a:off x="1908318" y="2505199"/>
            <a:ext cx="2591111" cy="1604912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/>
          <a:p>
            <a:pPr algn="ctr"/>
            <a:r>
              <a:rPr lang="en-US" altLang="zh-CN" sz="2800" spc="600" dirty="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微软雅黑" charset="-122"/>
              </a:rPr>
              <a:t>Cloud</a:t>
            </a:r>
          </a:p>
          <a:p>
            <a:pPr algn="ctr"/>
            <a:r>
              <a:rPr lang="en-US" altLang="zh-CN" sz="2800" spc="600" dirty="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微软雅黑" charset="-122"/>
              </a:rPr>
              <a:t>Native</a:t>
            </a:r>
          </a:p>
          <a:p>
            <a:pPr algn="ctr"/>
            <a:r>
              <a:rPr lang="en-US" altLang="zh-CN" sz="2800" spc="600" dirty="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微软雅黑" charset="-122"/>
              </a:rPr>
              <a:t>Database</a:t>
            </a:r>
            <a:endParaRPr lang="zh-CN" altLang="en-US" sz="2800" spc="600" dirty="0">
              <a:solidFill>
                <a:schemeClr val="accent1"/>
              </a:solidFill>
              <a:latin typeface="Arial" panose="020B0604020202090204" pitchFamily="34" charset="0"/>
              <a:ea typeface="汉仪旗黑-85S" panose="00020600040101010101" pitchFamily="18" charset="-122"/>
              <a:cs typeface="微软雅黑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F0A44F-2FDC-42CC-A1F2-F395776FA52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22339" y="487357"/>
            <a:ext cx="1886858" cy="506398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en-US" altLang="zh-CN" sz="20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endParaRPr lang="en-US" altLang="zh-CN" sz="2000" spc="3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2782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>
            <p:custDataLst>
              <p:tags r:id="rId3"/>
            </p:custDataLst>
          </p:nvPr>
        </p:nvSpPr>
        <p:spPr>
          <a:xfrm>
            <a:off x="5264602" y="792721"/>
            <a:ext cx="5911398" cy="5029868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algn="l"/>
            <a:r>
              <a:rPr lang="zh-CN" altLang="en-US" sz="3200" b="0" i="0" dirty="0">
                <a:solidFill>
                  <a:schemeClr val="accent1"/>
                </a:solidFill>
                <a:effectLst/>
                <a:latin typeface="Avenir"/>
              </a:rPr>
              <a:t>云原生数据库的核心价值</a:t>
            </a:r>
            <a:endParaRPr lang="en-US" altLang="zh-CN" sz="3200" b="0" i="0" dirty="0">
              <a:solidFill>
                <a:schemeClr val="accent1"/>
              </a:solidFill>
              <a:effectLst/>
              <a:latin typeface="Avenir"/>
            </a:endParaRPr>
          </a:p>
          <a:p>
            <a:pPr algn="l"/>
            <a:endParaRPr lang="en-US" altLang="zh-CN" sz="2800" dirty="0">
              <a:solidFill>
                <a:schemeClr val="accent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chemeClr val="accent1"/>
                </a:solidFill>
                <a:effectLst/>
                <a:latin typeface="Avenir"/>
              </a:rPr>
              <a:t>更高的性能</a:t>
            </a:r>
            <a:endParaRPr lang="en-US" altLang="zh-CN" sz="2800" b="0" i="0" dirty="0">
              <a:solidFill>
                <a:schemeClr val="accent1"/>
              </a:solidFill>
              <a:effectLst/>
              <a:latin typeface="Avenir"/>
            </a:endParaRPr>
          </a:p>
          <a:p>
            <a:pPr algn="l">
              <a:buFont typeface="+mj-lt"/>
              <a:buAutoNum type="arabicPeriod"/>
            </a:pPr>
            <a:endParaRPr lang="zh-CN" altLang="en-US" sz="2800" b="0" i="0" dirty="0">
              <a:solidFill>
                <a:schemeClr val="accent1"/>
              </a:solidFill>
              <a:effectLst/>
              <a:latin typeface="Avenir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chemeClr val="accent1"/>
                </a:solidFill>
                <a:effectLst/>
                <a:latin typeface="Avenir"/>
              </a:rPr>
              <a:t>更好的弹性</a:t>
            </a:r>
            <a:endParaRPr lang="en-US" altLang="zh-CN" sz="2800" b="0" i="0" dirty="0">
              <a:solidFill>
                <a:schemeClr val="accent1"/>
              </a:solidFill>
              <a:effectLst/>
              <a:latin typeface="Avenir"/>
            </a:endParaRPr>
          </a:p>
          <a:p>
            <a:pPr algn="l">
              <a:buFont typeface="+mj-lt"/>
              <a:buAutoNum type="arabicPeriod"/>
            </a:pPr>
            <a:endParaRPr lang="zh-CN" altLang="en-US" sz="2800" b="0" i="0" dirty="0">
              <a:solidFill>
                <a:schemeClr val="accent1"/>
              </a:solidFill>
              <a:effectLst/>
              <a:latin typeface="Avenir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chemeClr val="accent1"/>
                </a:solidFill>
                <a:effectLst/>
                <a:latin typeface="Avenir"/>
              </a:rPr>
              <a:t>更好的可用性</a:t>
            </a:r>
            <a:endParaRPr lang="en-US" altLang="zh-CN" sz="2800" b="0" i="0" dirty="0">
              <a:solidFill>
                <a:schemeClr val="accent1"/>
              </a:solidFill>
              <a:effectLst/>
              <a:latin typeface="Avenir"/>
            </a:endParaRPr>
          </a:p>
          <a:p>
            <a:pPr algn="l">
              <a:buFont typeface="+mj-lt"/>
              <a:buAutoNum type="arabicPeriod"/>
            </a:pPr>
            <a:endParaRPr lang="zh-CN" altLang="en-US" sz="2800" b="0" i="0" dirty="0">
              <a:solidFill>
                <a:schemeClr val="accent1"/>
              </a:solidFill>
              <a:effectLst/>
              <a:latin typeface="Avenir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chemeClr val="accent1"/>
                </a:solidFill>
                <a:effectLst/>
                <a:latin typeface="Avenir"/>
              </a:rPr>
              <a:t>更高的资源利用率</a:t>
            </a:r>
            <a:endParaRPr lang="en-US" altLang="zh-CN" sz="2800" b="0" i="0" dirty="0">
              <a:solidFill>
                <a:schemeClr val="accent1"/>
              </a:solidFill>
              <a:effectLst/>
              <a:latin typeface="Avenir"/>
            </a:endParaRPr>
          </a:p>
          <a:p>
            <a:pPr algn="l">
              <a:buFont typeface="+mj-lt"/>
              <a:buAutoNum type="arabicPeriod"/>
            </a:pPr>
            <a:endParaRPr lang="zh-CN" altLang="en-US" sz="2800" b="0" i="0" dirty="0">
              <a:solidFill>
                <a:schemeClr val="accent1"/>
              </a:solidFill>
              <a:effectLst/>
              <a:latin typeface="Avenir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chemeClr val="accent1"/>
                </a:solidFill>
                <a:effectLst/>
                <a:latin typeface="Avenir"/>
              </a:rPr>
              <a:t>更小的成本</a:t>
            </a:r>
          </a:p>
        </p:txBody>
      </p:sp>
      <p:sp>
        <p:nvSpPr>
          <p:cNvPr id="30" name="文本框 29"/>
          <p:cNvSpPr txBox="1"/>
          <p:nvPr>
            <p:custDataLst>
              <p:tags r:id="rId4"/>
            </p:custDataLst>
          </p:nvPr>
        </p:nvSpPr>
        <p:spPr>
          <a:xfrm>
            <a:off x="1908318" y="2505199"/>
            <a:ext cx="2591111" cy="1604912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/>
          <a:p>
            <a:pPr algn="ctr"/>
            <a:r>
              <a:rPr lang="en-US" altLang="zh-CN" sz="2800" spc="600" dirty="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微软雅黑" charset="-122"/>
              </a:rPr>
              <a:t>Cloud</a:t>
            </a:r>
          </a:p>
          <a:p>
            <a:pPr algn="ctr"/>
            <a:r>
              <a:rPr lang="en-US" altLang="zh-CN" sz="2800" spc="600" dirty="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微软雅黑" charset="-122"/>
              </a:rPr>
              <a:t>Native</a:t>
            </a:r>
          </a:p>
          <a:p>
            <a:pPr algn="ctr"/>
            <a:r>
              <a:rPr lang="en-US" altLang="zh-CN" sz="2800" spc="600" dirty="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微软雅黑" charset="-122"/>
              </a:rPr>
              <a:t>Database</a:t>
            </a:r>
            <a:endParaRPr lang="zh-CN" altLang="en-US" sz="2800" spc="600" dirty="0">
              <a:solidFill>
                <a:schemeClr val="accent1"/>
              </a:solidFill>
              <a:latin typeface="Arial" panose="020B0604020202090204" pitchFamily="34" charset="0"/>
              <a:ea typeface="汉仪旗黑-85S" panose="00020600040101010101" pitchFamily="18" charset="-122"/>
              <a:cs typeface="微软雅黑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F0A44F-2FDC-42CC-A1F2-F395776FA52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22339" y="487357"/>
            <a:ext cx="1886858" cy="506398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en-US" altLang="zh-CN" sz="20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endParaRPr lang="en-US" altLang="zh-CN" sz="2000" spc="3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259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>
            <p:custDataLst>
              <p:tags r:id="rId3"/>
            </p:custDataLst>
          </p:nvPr>
        </p:nvSpPr>
        <p:spPr>
          <a:xfrm>
            <a:off x="7064375" y="1048385"/>
            <a:ext cx="3481070" cy="521970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单击此处添加标题</a:t>
            </a:r>
          </a:p>
        </p:txBody>
      </p:sp>
      <p:sp>
        <p:nvSpPr>
          <p:cNvPr id="34" name="文本框 33"/>
          <p:cNvSpPr txBox="1"/>
          <p:nvPr>
            <p:custDataLst>
              <p:tags r:id="rId4"/>
            </p:custDataLst>
          </p:nvPr>
        </p:nvSpPr>
        <p:spPr>
          <a:xfrm>
            <a:off x="7064375" y="1572895"/>
            <a:ext cx="3481070" cy="457835"/>
          </a:xfrm>
          <a:prstGeom prst="rect">
            <a:avLst/>
          </a:prstGeom>
          <a:noFill/>
        </p:spPr>
        <p:txBody>
          <a:bodyPr vert="horz" wrap="square" tIns="0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+mn-ea"/>
              </a:rPr>
              <a:t>单击此处添加文本具体内容</a:t>
            </a:r>
          </a:p>
        </p:txBody>
      </p:sp>
      <p:sp>
        <p:nvSpPr>
          <p:cNvPr id="35" name="椭圆 34"/>
          <p:cNvSpPr/>
          <p:nvPr>
            <p:custDataLst>
              <p:tags r:id="rId5"/>
            </p:custDataLst>
          </p:nvPr>
        </p:nvSpPr>
        <p:spPr>
          <a:xfrm>
            <a:off x="6257925" y="1151255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01</a:t>
            </a:r>
            <a:endParaRPr lang="zh-CN" altLang="en-US" sz="2400" dirty="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6"/>
            </p:custDataLst>
          </p:nvPr>
        </p:nvSpPr>
        <p:spPr>
          <a:xfrm rot="2700000">
            <a:off x="6463665" y="1252220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7"/>
            </p:custDataLst>
          </p:nvPr>
        </p:nvSpPr>
        <p:spPr>
          <a:xfrm>
            <a:off x="7064375" y="2306955"/>
            <a:ext cx="3481070" cy="523240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单击此处添加标题</a:t>
            </a:r>
          </a:p>
        </p:txBody>
      </p:sp>
      <p:sp>
        <p:nvSpPr>
          <p:cNvPr id="38" name="文本框 37"/>
          <p:cNvSpPr txBox="1"/>
          <p:nvPr>
            <p:custDataLst>
              <p:tags r:id="rId8"/>
            </p:custDataLst>
          </p:nvPr>
        </p:nvSpPr>
        <p:spPr>
          <a:xfrm>
            <a:off x="7064375" y="2828925"/>
            <a:ext cx="3481070" cy="460375"/>
          </a:xfrm>
          <a:prstGeom prst="rect">
            <a:avLst/>
          </a:prstGeom>
          <a:noFill/>
        </p:spPr>
        <p:txBody>
          <a:bodyPr vert="horz" wrap="square" tIns="0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单击此处添加文本具体内容</a:t>
            </a:r>
          </a:p>
        </p:txBody>
      </p:sp>
      <p:sp>
        <p:nvSpPr>
          <p:cNvPr id="39" name="椭圆 38"/>
          <p:cNvSpPr/>
          <p:nvPr>
            <p:custDataLst>
              <p:tags r:id="rId9"/>
            </p:custDataLst>
          </p:nvPr>
        </p:nvSpPr>
        <p:spPr>
          <a:xfrm>
            <a:off x="6257925" y="2423160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02</a:t>
            </a:r>
            <a:endParaRPr lang="zh-CN" altLang="en-US" sz="2400" dirty="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40" name="矩形 39"/>
          <p:cNvSpPr/>
          <p:nvPr>
            <p:custDataLst>
              <p:tags r:id="rId10"/>
            </p:custDataLst>
          </p:nvPr>
        </p:nvSpPr>
        <p:spPr>
          <a:xfrm rot="2700000">
            <a:off x="6463665" y="2524125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11"/>
            </p:custDataLst>
          </p:nvPr>
        </p:nvSpPr>
        <p:spPr>
          <a:xfrm>
            <a:off x="7064375" y="3565525"/>
            <a:ext cx="3481070" cy="522605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+mn-ea"/>
              </a:rPr>
              <a:t>单击此处添加标题</a:t>
            </a:r>
          </a:p>
        </p:txBody>
      </p:sp>
      <p:sp>
        <p:nvSpPr>
          <p:cNvPr id="42" name="文本框 41"/>
          <p:cNvSpPr txBox="1"/>
          <p:nvPr>
            <p:custDataLst>
              <p:tags r:id="rId12"/>
            </p:custDataLst>
          </p:nvPr>
        </p:nvSpPr>
        <p:spPr>
          <a:xfrm>
            <a:off x="7064375" y="4086225"/>
            <a:ext cx="3481070" cy="462280"/>
          </a:xfrm>
          <a:prstGeom prst="rect">
            <a:avLst/>
          </a:prstGeom>
          <a:noFill/>
        </p:spPr>
        <p:txBody>
          <a:bodyPr vert="horz" wrap="square" tIns="0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+mn-ea"/>
              </a:rPr>
              <a:t>单击此处添加文本具体内容</a:t>
            </a:r>
          </a:p>
        </p:txBody>
      </p:sp>
      <p:sp>
        <p:nvSpPr>
          <p:cNvPr id="43" name="椭圆 42"/>
          <p:cNvSpPr/>
          <p:nvPr>
            <p:custDataLst>
              <p:tags r:id="rId13"/>
            </p:custDataLst>
          </p:nvPr>
        </p:nvSpPr>
        <p:spPr>
          <a:xfrm>
            <a:off x="6257925" y="3693160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03</a:t>
            </a:r>
            <a:endParaRPr lang="zh-CN" altLang="en-US" sz="2400" dirty="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44" name="矩形 43"/>
          <p:cNvSpPr/>
          <p:nvPr>
            <p:custDataLst>
              <p:tags r:id="rId14"/>
            </p:custDataLst>
          </p:nvPr>
        </p:nvSpPr>
        <p:spPr>
          <a:xfrm rot="2700000">
            <a:off x="6463665" y="3794125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15"/>
            </p:custDataLst>
          </p:nvPr>
        </p:nvSpPr>
        <p:spPr>
          <a:xfrm>
            <a:off x="7064375" y="4825365"/>
            <a:ext cx="3481070" cy="522605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+mn-ea"/>
              </a:rPr>
              <a:t>单击此处添加标题</a:t>
            </a:r>
          </a:p>
        </p:txBody>
      </p:sp>
      <p:sp>
        <p:nvSpPr>
          <p:cNvPr id="46" name="文本框 45"/>
          <p:cNvSpPr txBox="1"/>
          <p:nvPr>
            <p:custDataLst>
              <p:tags r:id="rId16"/>
            </p:custDataLst>
          </p:nvPr>
        </p:nvSpPr>
        <p:spPr>
          <a:xfrm>
            <a:off x="7064375" y="5347335"/>
            <a:ext cx="3481070" cy="462280"/>
          </a:xfrm>
          <a:prstGeom prst="rect">
            <a:avLst/>
          </a:prstGeom>
          <a:noFill/>
        </p:spPr>
        <p:txBody>
          <a:bodyPr vert="horz" wrap="square" tIns="0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+mn-ea"/>
              </a:rPr>
              <a:t>单击此处添加文本具体内容</a:t>
            </a:r>
          </a:p>
        </p:txBody>
      </p:sp>
      <p:sp>
        <p:nvSpPr>
          <p:cNvPr id="47" name="椭圆 46"/>
          <p:cNvSpPr/>
          <p:nvPr>
            <p:custDataLst>
              <p:tags r:id="rId17"/>
            </p:custDataLst>
          </p:nvPr>
        </p:nvSpPr>
        <p:spPr>
          <a:xfrm>
            <a:off x="6257925" y="4965700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04</a:t>
            </a:r>
            <a:endParaRPr lang="zh-CN" altLang="en-US" sz="2400" dirty="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48" name="矩形 47"/>
          <p:cNvSpPr/>
          <p:nvPr>
            <p:custDataLst>
              <p:tags r:id="rId18"/>
            </p:custDataLst>
          </p:nvPr>
        </p:nvSpPr>
        <p:spPr>
          <a:xfrm rot="2700000">
            <a:off x="6463665" y="5066665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9"/>
            </p:custDataLst>
          </p:nvPr>
        </p:nvSpPr>
        <p:spPr>
          <a:xfrm>
            <a:off x="2131493" y="2693416"/>
            <a:ext cx="2141674" cy="843556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/>
          <a:p>
            <a:pPr algn="ctr"/>
            <a:r>
              <a:rPr lang="zh-CN" altLang="en-US" sz="4800" spc="600" dirty="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微软雅黑" charset="-122"/>
              </a:rPr>
              <a:t>目 录</a:t>
            </a:r>
          </a:p>
        </p:txBody>
      </p:sp>
      <p:sp>
        <p:nvSpPr>
          <p:cNvPr id="49" name="矩形 48"/>
          <p:cNvSpPr/>
          <p:nvPr>
            <p:custDataLst>
              <p:tags r:id="rId20"/>
            </p:custDataLst>
          </p:nvPr>
        </p:nvSpPr>
        <p:spPr>
          <a:xfrm>
            <a:off x="2298196" y="3337792"/>
            <a:ext cx="1807892" cy="456535"/>
          </a:xfrm>
          <a:prstGeom prst="rect">
            <a:avLst/>
          </a:prstGeom>
        </p:spPr>
        <p:txBody>
          <a:bodyPr vert="horz" wrap="square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CONTENTS</a:t>
            </a: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6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6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7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8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9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9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0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5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6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8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9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260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02_2"/>
  <p:tag name="KSO_WM_TEMPLATE_SUBCATEGORY" val="0"/>
  <p:tag name="KSO_WM_TEMPLATE_MASTER_TYPE" val="1"/>
  <p:tag name="KSO_WM_TEMPLATE_COLOR_TYPE" val="1"/>
  <p:tag name="KSO_WM_SLIDE_ITEM_CNT" val="2"/>
  <p:tag name="KSO_WM_SLIDE_INDEX" val="2"/>
  <p:tag name="KSO_WM_TAG_VERSION" val="1.0"/>
  <p:tag name="KSO_WM_BEAUTIFY_FLAG" val="#wm#"/>
  <p:tag name="KSO_WM_TEMPLATE_CATEGORY" val="custom"/>
  <p:tag name="KSO_WM_TEMPLATE_INDEX" val="20202602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l_h_a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1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l_h_f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41"/>
  <p:tag name="KSO_WM_DIAGRAM_GROUP_CODE" val="l1-1"/>
  <p:tag name="KSO_WM_UNIT_TYPE" val="l_h_f"/>
  <p:tag name="KSO_WM_UNIT_INDEX" val="1_1_1"/>
  <p:tag name="KSO_WM_UNIT_SUBTYPE" val="a"/>
  <p:tag name="KSO_WM_UNIT_TEXT_FILL_FORE_SCHEMECOLOR_INDEX" val="5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l_h_i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" val="5"/>
  <p:tag name="KSO_WM_UNIT_TEXT_FILL_TYPE" val="1"/>
  <p:tag name="KSO_WM_UNIT_USESOURCEFORMAT_APPLY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l_h_i*1_1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l_h_a*1_2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2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l_h_f*1_2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41"/>
  <p:tag name="KSO_WM_DIAGRAM_GROUP_CODE" val="l1-1"/>
  <p:tag name="KSO_WM_UNIT_TYPE" val="l_h_f"/>
  <p:tag name="KSO_WM_UNIT_INDEX" val="1_2_1"/>
  <p:tag name="KSO_WM_UNIT_SUBTYPE" val="a"/>
  <p:tag name="KSO_WM_UNIT_TEXT_FILL_FORE_SCHEMECOLOR_INDEX" val="5"/>
  <p:tag name="KSO_WM_UNIT_TEXT_FILL_TYPE" val="1"/>
  <p:tag name="KSO_WM_UNIT_USESOURCEFORMAT_APPLY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l_h_i*1_2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" val="5"/>
  <p:tag name="KSO_WM_UNIT_TEXT_FILL_TYPE" val="1"/>
  <p:tag name="KSO_WM_UNIT_USESOURCEFORMAT_APPLY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l_h_i*1_2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1"/>
  <p:tag name="KSO_WM_UNIT_PRESET_TEXT" val="目 录"/>
  <p:tag name="KSO_WM_UNIT_NOCLEAR" val="0"/>
  <p:tag name="KSO_WM_UNIT_VALUE" val="3"/>
  <p:tag name="KSO_WM_DIAGRAM_GROUP_CODE" val="l1-1"/>
  <p:tag name="KSO_WM_UNIT_TYPE" val="a"/>
  <p:tag name="KSO_WM_UNIT_INDEX" val="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b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VALUE" val="7"/>
  <p:tag name="KSO_WM_DIAGRAM_GROUP_CODE" val="l1-1"/>
  <p:tag name="KSO_WM_UNIT_TYPE" val="b"/>
  <p:tag name="KSO_WM_UNIT_INDEX" val="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02_2"/>
  <p:tag name="KSO_WM_TEMPLATE_SUBCATEGORY" val="0"/>
  <p:tag name="KSO_WM_TEMPLATE_MASTER_TYPE" val="1"/>
  <p:tag name="KSO_WM_TEMPLATE_COLOR_TYPE" val="1"/>
  <p:tag name="KSO_WM_SLIDE_ITEM_CNT" val="2"/>
  <p:tag name="KSO_WM_SLIDE_INDEX" val="2"/>
  <p:tag name="KSO_WM_TAG_VERSION" val="1.0"/>
  <p:tag name="KSO_WM_BEAUTIFY_FLAG" val="#wm#"/>
  <p:tag name="KSO_WM_TEMPLATE_CATEGORY" val="custom"/>
  <p:tag name="KSO_WM_TEMPLATE_INDEX" val="20202602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l_h_a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1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1"/>
  <p:tag name="KSO_WM_UNIT_PRESET_TEXT" val="目 录"/>
  <p:tag name="KSO_WM_UNIT_NOCLEAR" val="0"/>
  <p:tag name="KSO_WM_UNIT_VALUE" val="3"/>
  <p:tag name="KSO_WM_DIAGRAM_GROUP_CODE" val="l1-1"/>
  <p:tag name="KSO_WM_UNIT_TYPE" val="a"/>
  <p:tag name="KSO_WM_UNIT_INDEX" val="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l_h_a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1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l_h_a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1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02_2"/>
  <p:tag name="KSO_WM_TEMPLATE_SUBCATEGORY" val="0"/>
  <p:tag name="KSO_WM_TEMPLATE_MASTER_TYPE" val="1"/>
  <p:tag name="KSO_WM_TEMPLATE_COLOR_TYPE" val="1"/>
  <p:tag name="KSO_WM_SLIDE_ITEM_CNT" val="2"/>
  <p:tag name="KSO_WM_SLIDE_INDEX" val="2"/>
  <p:tag name="KSO_WM_TAG_VERSION" val="1.0"/>
  <p:tag name="KSO_WM_BEAUTIFY_FLAG" val="#wm#"/>
  <p:tag name="KSO_WM_TEMPLATE_CATEGORY" val="custom"/>
  <p:tag name="KSO_WM_TEMPLATE_INDEX" val="20202602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l_h_a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1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1"/>
  <p:tag name="KSO_WM_UNIT_PRESET_TEXT" val="目 录"/>
  <p:tag name="KSO_WM_UNIT_NOCLEAR" val="0"/>
  <p:tag name="KSO_WM_UNIT_VALUE" val="3"/>
  <p:tag name="KSO_WM_DIAGRAM_GROUP_CODE" val="l1-1"/>
  <p:tag name="KSO_WM_UNIT_TYPE" val="a"/>
  <p:tag name="KSO_WM_UNIT_INDEX" val="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l_h_a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1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l_h_a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1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02_2"/>
  <p:tag name="KSO_WM_TEMPLATE_SUBCATEGORY" val="0"/>
  <p:tag name="KSO_WM_TEMPLATE_MASTER_TYPE" val="1"/>
  <p:tag name="KSO_WM_TEMPLATE_COLOR_TYPE" val="1"/>
  <p:tag name="KSO_WM_SLIDE_ITEM_CNT" val="2"/>
  <p:tag name="KSO_WM_SLIDE_INDEX" val="2"/>
  <p:tag name="KSO_WM_TAG_VERSION" val="1.0"/>
  <p:tag name="KSO_WM_BEAUTIFY_FLAG" val="#wm#"/>
  <p:tag name="KSO_WM_TEMPLATE_CATEGORY" val="custom"/>
  <p:tag name="KSO_WM_TEMPLATE_INDEX" val="20202602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l_h_a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1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1"/>
  <p:tag name="KSO_WM_UNIT_PRESET_TEXT" val="目 录"/>
  <p:tag name="KSO_WM_UNIT_NOCLEAR" val="0"/>
  <p:tag name="KSO_WM_UNIT_VALUE" val="3"/>
  <p:tag name="KSO_WM_DIAGRAM_GROUP_CODE" val="l1-1"/>
  <p:tag name="KSO_WM_UNIT_TYPE" val="a"/>
  <p:tag name="KSO_WM_UNIT_INDEX" val="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l_h_a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1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02_2"/>
  <p:tag name="KSO_WM_TEMPLATE_SUBCATEGORY" val="0"/>
  <p:tag name="KSO_WM_TEMPLATE_MASTER_TYPE" val="1"/>
  <p:tag name="KSO_WM_TEMPLATE_COLOR_TYPE" val="1"/>
  <p:tag name="KSO_WM_SLIDE_ITEM_CNT" val="2"/>
  <p:tag name="KSO_WM_SLIDE_INDEX" val="2"/>
  <p:tag name="KSO_WM_TAG_VERSION" val="1.0"/>
  <p:tag name="KSO_WM_BEAUTIFY_FLAG" val="#wm#"/>
  <p:tag name="KSO_WM_TEMPLATE_CATEGORY" val="custom"/>
  <p:tag name="KSO_WM_TEMPLATE_INDEX" val="20202602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l_h_a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1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1"/>
  <p:tag name="KSO_WM_UNIT_PRESET_TEXT" val="目 录"/>
  <p:tag name="KSO_WM_UNIT_NOCLEAR" val="0"/>
  <p:tag name="KSO_WM_UNIT_VALUE" val="3"/>
  <p:tag name="KSO_WM_DIAGRAM_GROUP_CODE" val="l1-1"/>
  <p:tag name="KSO_WM_UNIT_TYPE" val="a"/>
  <p:tag name="KSO_WM_UNIT_INDEX" val="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2*l_h_a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1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02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02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a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1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f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41"/>
  <p:tag name="KSO_WM_DIAGRAM_GROUP_CODE" val="l1-1"/>
  <p:tag name="KSO_WM_UNIT_TYPE" val="l_h_f"/>
  <p:tag name="KSO_WM_UNIT_INDEX" val="1_1_1"/>
  <p:tag name="KSO_WM_UNIT_SUBTYPE" val="a"/>
  <p:tag name="KSO_WM_UNIT_TEXT_FILL_FORE_SCHEMECOLOR_INDEX" val="5"/>
  <p:tag name="KSO_WM_UNIT_TEXT_FILL_TYPE" val="1"/>
  <p:tag name="KSO_WM_UNIT_USESOURCEFORMAT_APPLY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" val="5"/>
  <p:tag name="KSO_WM_UNIT_TEXT_FILL_TYPE" val="1"/>
  <p:tag name="KSO_WM_UNIT_USESOURCEFORMAT_APPLY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1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a*1_2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2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f*1_2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41"/>
  <p:tag name="KSO_WM_DIAGRAM_GROUP_CODE" val="l1-1"/>
  <p:tag name="KSO_WM_UNIT_TYPE" val="l_h_f"/>
  <p:tag name="KSO_WM_UNIT_INDEX" val="1_2_1"/>
  <p:tag name="KSO_WM_UNIT_SUBTYPE" val="a"/>
  <p:tag name="KSO_WM_UNIT_TEXT_FILL_FORE_SCHEMECOLOR_INDEX" val="5"/>
  <p:tag name="KSO_WM_UNIT_TEXT_FILL_TYPE" val="1"/>
  <p:tag name="KSO_WM_UNIT_USESOURCEFORMAT_APPLY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2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" val="5"/>
  <p:tag name="KSO_WM_UNIT_TEXT_FILL_TYPE" val="1"/>
  <p:tag name="KSO_WM_UNIT_USESOURCEFORMAT_APPLY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2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a*1_3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3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f*1_3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41"/>
  <p:tag name="KSO_WM_DIAGRAM_GROUP_CODE" val="l1-1"/>
  <p:tag name="KSO_WM_UNIT_TYPE" val="l_h_f"/>
  <p:tag name="KSO_WM_UNIT_INDEX" val="1_3_1"/>
  <p:tag name="KSO_WM_UNIT_SUBTYPE" val="a"/>
  <p:tag name="KSO_WM_UNIT_TEXT_FILL_FORE_SCHEMECOLOR_INDEX" val="5"/>
  <p:tag name="KSO_WM_UNIT_TEXT_FILL_TYPE" val="1"/>
  <p:tag name="KSO_WM_UNIT_USESOURCEFORMAT_APPLY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3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" val="5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3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a*1_4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4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f*1_4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41"/>
  <p:tag name="KSO_WM_DIAGRAM_GROUP_CODE" val="l1-1"/>
  <p:tag name="KSO_WM_UNIT_TYPE" val="l_h_f"/>
  <p:tag name="KSO_WM_UNIT_INDEX" val="1_4_1"/>
  <p:tag name="KSO_WM_UNIT_SUBTYPE" val="a"/>
  <p:tag name="KSO_WM_UNIT_TEXT_FILL_FORE_SCHEMECOLOR_INDEX" val="5"/>
  <p:tag name="KSO_WM_UNIT_TEXT_FILL_TYPE" val="1"/>
  <p:tag name="KSO_WM_UNIT_USESOURCEFORMAT_APPLY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4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" val="5"/>
  <p:tag name="KSO_WM_UNIT_TEXT_FILL_TYPE" val="1"/>
  <p:tag name="KSO_WM_UNIT_USESOURCEFORMAT_APPLY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4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1"/>
  <p:tag name="KSO_WM_UNIT_PRESET_TEXT" val="目 录"/>
  <p:tag name="KSO_WM_UNIT_NOCLEAR" val="0"/>
  <p:tag name="KSO_WM_UNIT_VALUE" val="3"/>
  <p:tag name="KSO_WM_DIAGRAM_GROUP_CODE" val="l1-1"/>
  <p:tag name="KSO_WM_UNIT_TYPE" val="a"/>
  <p:tag name="KSO_WM_UNIT_INDEX" val="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b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VALUE" val="7"/>
  <p:tag name="KSO_WM_DIAGRAM_GROUP_CODE" val="l1-1"/>
  <p:tag name="KSO_WM_UNIT_TYPE" val="b"/>
  <p:tag name="KSO_WM_UNIT_INDEX" val="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02_3"/>
  <p:tag name="KSO_WM_TEMPLATE_SUBCATEGORY" val="0"/>
  <p:tag name="KSO_WM_TEMPLATE_MASTER_TYPE" val="1"/>
  <p:tag name="KSO_WM_TEMPLATE_COLOR_TYPE" val="1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202602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3*l_h_a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1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3*l_h_f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41"/>
  <p:tag name="KSO_WM_DIAGRAM_GROUP_CODE" val="l1-1"/>
  <p:tag name="KSO_WM_UNIT_TYPE" val="l_h_f"/>
  <p:tag name="KSO_WM_UNIT_INDEX" val="1_1_1"/>
  <p:tag name="KSO_WM_UNIT_SUBTYPE" val="a"/>
  <p:tag name="KSO_WM_UNIT_TEXT_FILL_FORE_SCHEMECOLOR_INDEX" val="5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3*l_h_i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" val="5"/>
  <p:tag name="KSO_WM_UNIT_TEXT_FILL_TYPE" val="1"/>
  <p:tag name="KSO_WM_UNIT_USESOURCEFORMAT_APPLY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3*l_h_i*1_1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3*l_h_a*1_2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2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3*l_h_f*1_2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41"/>
  <p:tag name="KSO_WM_DIAGRAM_GROUP_CODE" val="l1-1"/>
  <p:tag name="KSO_WM_UNIT_TYPE" val="l_h_f"/>
  <p:tag name="KSO_WM_UNIT_INDEX" val="1_2_1"/>
  <p:tag name="KSO_WM_UNIT_SUBTYPE" val="a"/>
  <p:tag name="KSO_WM_UNIT_TEXT_FILL_FORE_SCHEMECOLOR_INDEX" val="5"/>
  <p:tag name="KSO_WM_UNIT_TEXT_FILL_TYPE" val="1"/>
  <p:tag name="KSO_WM_UNIT_USESOURCEFORMAT_APPLY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3*l_h_i*1_2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" val="5"/>
  <p:tag name="KSO_WM_UNIT_TEXT_FILL_TYPE" val="1"/>
  <p:tag name="KSO_WM_UNIT_USESOURCEFORMAT_APPLY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3*l_h_i*1_2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3*l_h_a*1_3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3_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3*l_h_f*1_3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41"/>
  <p:tag name="KSO_WM_DIAGRAM_GROUP_CODE" val="l1-1"/>
  <p:tag name="KSO_WM_UNIT_TYPE" val="l_h_f"/>
  <p:tag name="KSO_WM_UNIT_INDEX" val="1_3_1"/>
  <p:tag name="KSO_WM_UNIT_SUBTYPE" val="a"/>
  <p:tag name="KSO_WM_UNIT_TEXT_FILL_FORE_SCHEMECOLOR_INDEX" val="5"/>
  <p:tag name="KSO_WM_UNIT_TEXT_FILL_TYPE" val="1"/>
  <p:tag name="KSO_WM_UNIT_USESOURCEFORMAT_APPLY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3*l_h_i*1_3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" val="5"/>
  <p:tag name="KSO_WM_UNIT_TEXT_FILL_TYPE" val="1"/>
  <p:tag name="KSO_WM_UNIT_USESOURCEFORMAT_APPLY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3*l_h_i*1_3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3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1"/>
  <p:tag name="KSO_WM_UNIT_PRESET_TEXT" val="目 录"/>
  <p:tag name="KSO_WM_UNIT_NOCLEAR" val="0"/>
  <p:tag name="KSO_WM_UNIT_VALUE" val="3"/>
  <p:tag name="KSO_WM_DIAGRAM_GROUP_CODE" val="l1-1"/>
  <p:tag name="KSO_WM_UNIT_TYPE" val="a"/>
  <p:tag name="KSO_WM_UNIT_INDEX" val="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3*b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VALUE" val="7"/>
  <p:tag name="KSO_WM_DIAGRAM_GROUP_CODE" val="l1-1"/>
  <p:tag name="KSO_WM_UNIT_TYPE" val="b"/>
  <p:tag name="KSO_WM_UNIT_INDEX" val="1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8"/>
  <p:tag name="KSO_WM_UNIT_SHOW_EDIT_AREA_INDICATION" val="0"/>
  <p:tag name="KSO_WM_TAG_VERSION" val="1.0"/>
  <p:tag name="KSO_WM_BEAUTIFY_FLAG" val="#wm#"/>
  <p:tag name="KSO_WM_TEMPLATE_CATEGORY" val="custom"/>
  <p:tag name="KSO_WM_TEMPLATE_INDEX" val="20202602"/>
  <p:tag name="KSO_WM_TEMPLATE_THUMBS_INDEX" val="1、4、6、7、8、9、10、12、13、1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8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6">
      <a:dk1>
        <a:srgbClr val="000000"/>
      </a:dk1>
      <a:lt1>
        <a:srgbClr val="FFFFFF"/>
      </a:lt1>
      <a:dk2>
        <a:srgbClr val="F3F8F8"/>
      </a:dk2>
      <a:lt2>
        <a:srgbClr val="FFFFFF"/>
      </a:lt2>
      <a:accent1>
        <a:srgbClr val="3AB7B7"/>
      </a:accent1>
      <a:accent2>
        <a:srgbClr val="4EBDA5"/>
      </a:accent2>
      <a:accent3>
        <a:srgbClr val="61C08E"/>
      </a:accent3>
      <a:accent4>
        <a:srgbClr val="78BF74"/>
      </a:accent4>
      <a:accent5>
        <a:srgbClr val="96BB5C"/>
      </a:accent5>
      <a:accent6>
        <a:srgbClr val="B6B646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383</Words>
  <Application>Microsoft Office PowerPoint</Application>
  <PresentationFormat>宽屏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Avenir</vt:lpstr>
      <vt:lpstr>sirba-web-1</vt:lpstr>
      <vt:lpstr>微软雅黑</vt:lpstr>
      <vt:lpstr>Arial</vt:lpstr>
      <vt:lpstr>Office 主题​​</vt:lpstr>
      <vt:lpstr>LogStore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zhongfantasty</dc:creator>
  <cp:lastModifiedBy>Zhang Yifan</cp:lastModifiedBy>
  <cp:revision>5</cp:revision>
  <dcterms:created xsi:type="dcterms:W3CDTF">2021-10-27T12:35:55Z</dcterms:created>
  <dcterms:modified xsi:type="dcterms:W3CDTF">2021-10-27T16:36:36Z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