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E3-A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钢条厂有一种电锯，每开动一次可以把一根钢条锯成两段，锯出 n 根钢条就需要开动 n−1 次电锯，但是每次电锯开动都需要电费等加工费用，而且加工费用是需要锯开的钢条长度的两倍</a:t>
                </a:r>
                <a:endParaRPr lang="zh-CN" altLang="en-US"/>
              </a:p>
              <a:p>
                <a:r>
                  <a:rPr lang="en-US" altLang="zh-CN"/>
                  <a:t> </a:t>
                </a:r>
                <a:r>
                  <a:rPr lang="zh-CN" altLang="en-US"/>
                  <a:t>反过来说，就是若钢条</a:t>
                </a:r>
                <a:r>
                  <a:rPr lang="en-US" altLang="zh-CN"/>
                  <a:t>a</a:t>
                </a:r>
                <a:r>
                  <a:rPr lang="zh-CN" altLang="en-US"/>
                  <a:t>、钢条</a:t>
                </a:r>
                <a:r>
                  <a:rPr lang="en-US" altLang="zh-CN"/>
                  <a:t>b</a:t>
                </a:r>
                <a:r>
                  <a:rPr lang="zh-CN" altLang="en-US"/>
                  <a:t>由一次切割而成，那么这次切割的费用是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𝑙𝑒𝑛𝑔𝑡ℎ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𝑙𝑒𝑛𝑔𝑡ℎ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描述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显然类似哈夫曼树（长度相当于哈夫曼树中字符出现的频率，而结果计算是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depth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length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/>
                  <a:t>，</a:t>
                </a:r>
                <a:r>
                  <a:rPr lang="en-US" altLang="zh-CN"/>
                  <a:t> </a:t>
                </a:r>
                <a:r>
                  <a:rPr lang="zh-CN" altLang="en-US">
                    <a:sym typeface="+mn-ea"/>
                  </a:rPr>
                  <a:t>哈夫曼树结果计算是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𝑑𝑒𝑝𝑡ℎ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frequency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/>
                  <a:t>）</a:t>
                </a:r>
                <a:endParaRPr lang="zh-CN" altLang="en-US"/>
              </a:p>
              <a:p>
                <a:r>
                  <a:rPr lang="zh-CN" altLang="en-US"/>
                  <a:t>维护一个堆（优先队列），每次取出最小的两个元素合并返回堆中，并在结果中</a:t>
                </a:r>
                <a:r>
                  <a:rPr lang="zh-CN" altLang="en-US"/>
                  <a:t>累加。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0"/>
            <a:ext cx="10968990" cy="6858000"/>
          </a:xfrm>
        </p:spPr>
        <p:txBody>
          <a:bodyPr>
            <a:noAutofit/>
          </a:bodyPr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#include &lt;bits/stdc++.h&gt;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using namespace std;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int main()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{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priority_queue&lt;unsigned long long, vector&lt;unsigned long long&gt;, greater&lt;unsigned long long&gt;&gt; que;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while (que.size()) que.pop();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unsigned int n;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cin &gt;&gt; n;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for (unsigned int i = 0; i &lt; n; i++)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{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unsigned long long x;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cin &gt;&gt; x;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que.push(x);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}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unsigned long long ans = 0LL;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while (que.size() &gt; 1)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{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unsigned long long x, y, z;;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x = que.top();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que.pop();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y = que.top();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que.pop();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z = x + y;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que.push(z);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    ans += z * 2;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}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cout &lt;&lt; ans &lt;&lt; endl;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que.pop();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    return 0;</a:t>
            </a:r>
            <a:endParaRPr lang="zh-CN" altLang="en-US" sz="1200"/>
          </a:p>
          <a:p>
            <a:pPr>
              <a:lnSpc>
                <a:spcPct val="50000"/>
              </a:lnSpc>
              <a:buFont typeface="+mj-lt"/>
              <a:buAutoNum type="arabicPeriod"/>
            </a:pPr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ZDY4MTIxZTRkNmUzOGE0NzRjMDYyNmM1MDNlMTk3Ym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我TM谁啊</cp:lastModifiedBy>
  <cp:revision>177</cp:revision>
  <dcterms:created xsi:type="dcterms:W3CDTF">2019-06-19T02:08:00Z</dcterms:created>
  <dcterms:modified xsi:type="dcterms:W3CDTF">2022-11-06T13:49:55Z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FA0987E86CC64486A39AA2EA2E479A54</vt:lpwstr>
  </property>
</Properties>
</file>