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543261" y="371137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C1 A </a:t>
            </a:r>
            <a:r>
              <a:rPr lang="zh-CN" altLang="en-US" sz="5400" dirty="0"/>
              <a:t>小水獭和主定理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62DC05F-8C90-43A9-AF07-B62FC4C2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92" y="1613118"/>
            <a:ext cx="61670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对于每组数据，输出一行：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若 log_{b}{a} &gt; k，输出 n^{\log_ba}。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若 log_{b}{a} = k，输出 n^k\log n。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若 log_{b}{a} &lt; k，输出 n^k。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A93CA2-A0B2-4321-AE71-B26C9681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801" y="5739742"/>
            <a:ext cx="25523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21371193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张文津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543261" y="371137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C1 A </a:t>
            </a:r>
            <a:r>
              <a:rPr lang="zh-CN" altLang="en-US" sz="5400" dirty="0"/>
              <a:t>小水獭和主定理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62DC05F-8C90-43A9-AF07-B62FC4C2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61" y="1294467"/>
            <a:ext cx="1035164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/>
              <a:t>大体思路：</a:t>
            </a:r>
            <a:r>
              <a:rPr lang="zh-CN" altLang="en-US" sz="2400" dirty="0"/>
              <a:t>三个</a:t>
            </a:r>
            <a:r>
              <a:rPr lang="en-US" altLang="zh-CN" sz="2400" dirty="0"/>
              <a:t>if</a:t>
            </a:r>
          </a:p>
          <a:p>
            <a:endParaRPr lang="en-US" altLang="zh-CN" sz="2400" dirty="0"/>
          </a:p>
          <a:p>
            <a:r>
              <a:rPr lang="zh-CN" altLang="en-US" sz="2400" b="1" dirty="0"/>
              <a:t>比较</a:t>
            </a:r>
          </a:p>
          <a:p>
            <a:r>
              <a:rPr lang="zh-CN" altLang="en-US" sz="2400" dirty="0"/>
              <a:t>使用换底公式调用</a:t>
            </a:r>
            <a:r>
              <a:rPr lang="en-US" altLang="zh-CN" sz="2400" dirty="0"/>
              <a:t>log()</a:t>
            </a:r>
            <a:r>
              <a:rPr lang="zh-CN" altLang="en-US" sz="2400" dirty="0"/>
              <a:t>，或者使用</a:t>
            </a:r>
            <a:r>
              <a:rPr lang="en-US" altLang="zh-CN" sz="2400" dirty="0"/>
              <a:t>pow()</a:t>
            </a:r>
            <a:r>
              <a:rPr lang="zh-CN" altLang="en-US" sz="2400" dirty="0"/>
              <a:t>都会变成</a:t>
            </a:r>
            <a:r>
              <a:rPr lang="en-US" altLang="zh-CN" sz="2400" dirty="0"/>
              <a:t>double</a:t>
            </a:r>
            <a:r>
              <a:rPr lang="zh-CN" altLang="en-US" sz="2400" dirty="0"/>
              <a:t>类型，精度难以保证</a:t>
            </a:r>
          </a:p>
          <a:p>
            <a:r>
              <a:rPr lang="zh-CN" altLang="en-US" sz="2400" dirty="0"/>
              <a:t>我们变形为 </a:t>
            </a:r>
            <a:r>
              <a:rPr lang="en-US" altLang="zh-CN" sz="2400" dirty="0"/>
              <a:t>a &gt; b^{k} </a:t>
            </a:r>
            <a:r>
              <a:rPr lang="zh-CN" altLang="en-US" sz="2400" dirty="0"/>
              <a:t>的形式</a:t>
            </a:r>
          </a:p>
          <a:p>
            <a:r>
              <a:rPr lang="zh-CN" altLang="en-US" sz="2400" dirty="0"/>
              <a:t>在计算 </a:t>
            </a:r>
            <a:r>
              <a:rPr lang="en-US" altLang="zh-CN" sz="2400" dirty="0"/>
              <a:t>b^{k} </a:t>
            </a:r>
            <a:r>
              <a:rPr lang="zh-CN" altLang="en-US" sz="2400" dirty="0"/>
              <a:t>时，我们手动计算，由于</a:t>
            </a:r>
            <a:r>
              <a:rPr lang="en-US" altLang="zh-CN" sz="2400" dirty="0"/>
              <a:t>b&gt;1</a:t>
            </a:r>
            <a:r>
              <a:rPr lang="zh-CN" altLang="en-US" sz="2400" dirty="0"/>
              <a:t>在计算幂时单调且增长很快，一旦 </a:t>
            </a:r>
            <a:r>
              <a:rPr lang="en-US" altLang="zh-CN" sz="2400" dirty="0"/>
              <a:t>b^{</a:t>
            </a:r>
            <a:r>
              <a:rPr lang="en-US" altLang="zh-CN" sz="2400" dirty="0" err="1"/>
              <a:t>i</a:t>
            </a:r>
            <a:r>
              <a:rPr lang="en-US" altLang="zh-CN" sz="2400" dirty="0"/>
              <a:t>} &gt; a </a:t>
            </a:r>
            <a:r>
              <a:rPr lang="zh-CN" altLang="en-US" sz="2400" dirty="0"/>
              <a:t>就可以停止计算，直接输出 </a:t>
            </a:r>
            <a:r>
              <a:rPr lang="en-US" altLang="zh-CN" sz="2400" dirty="0"/>
              <a:t>log_{b}{a} &lt; k </a:t>
            </a:r>
            <a:r>
              <a:rPr lang="zh-CN" altLang="en-US" sz="2400" dirty="0"/>
              <a:t>的形式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b="1" dirty="0"/>
              <a:t>输出</a:t>
            </a:r>
          </a:p>
          <a:p>
            <a:r>
              <a:rPr lang="zh-CN" altLang="en-US" sz="2400" dirty="0"/>
              <a:t>记得用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输出 </a:t>
            </a:r>
            <a:r>
              <a:rPr lang="en-US" altLang="zh-CN" sz="2400" dirty="0"/>
              <a:t>\ </a:t>
            </a:r>
            <a:r>
              <a:rPr lang="zh-CN" altLang="en-US" sz="2400" dirty="0"/>
              <a:t>要写作 </a:t>
            </a:r>
            <a:r>
              <a:rPr lang="en-US" altLang="zh-CN" sz="2400" dirty="0"/>
              <a:t>\\</a:t>
            </a:r>
          </a:p>
          <a:p>
            <a:r>
              <a:rPr lang="zh-CN" altLang="en-US" sz="2400" dirty="0"/>
              <a:t>（开个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long</a:t>
            </a:r>
            <a:r>
              <a:rPr lang="zh-CN" altLang="en-US" sz="2400" dirty="0"/>
              <a:t>没有坏处）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7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543261" y="371137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C1 A </a:t>
            </a:r>
            <a:r>
              <a:rPr lang="zh-CN" altLang="en-US" sz="5400" dirty="0"/>
              <a:t>小水獭和主定理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62DC05F-8C90-43A9-AF07-B62FC4C2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61" y="3325792"/>
            <a:ext cx="10351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BCB67E-DF68-4112-B639-B28E0446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01" y="428384"/>
            <a:ext cx="5030476" cy="605847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20C0BF6-C67B-4351-9129-39047A9DA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61" y="1501124"/>
            <a:ext cx="20401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5400" b="1" dirty="0"/>
              <a:t>代码</a:t>
            </a:r>
            <a:endParaRPr lang="zh-CN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190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张 文津</cp:lastModifiedBy>
  <cp:revision>6</cp:revision>
  <dcterms:created xsi:type="dcterms:W3CDTF">2018-05-09T09:19:15Z</dcterms:created>
  <dcterms:modified xsi:type="dcterms:W3CDTF">2022-09-13T04:48:37Z</dcterms:modified>
</cp:coreProperties>
</file>