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3692"/>
  </p:normalViewPr>
  <p:slideViewPr>
    <p:cSldViewPr snapToGrid="0" snapToObjects="1">
      <p:cViewPr varScale="1">
        <p:scale>
          <a:sx n="89" d="100"/>
          <a:sy n="89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2022/9/12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8682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15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295476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26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2455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08145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548082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2609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0968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0968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35726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535726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80483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80483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171084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70405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0655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57384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023143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83074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3011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53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2680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897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65897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55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10655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55412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412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9023143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23143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3282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51052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3018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380314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29610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37209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0365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1851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94914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5445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465445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291301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291301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536059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36059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610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610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20" name="椭圆 19"/>
          <p:cNvSpPr/>
          <p:nvPr userDrawn="1"/>
        </p:nvSpPr>
        <p:spPr>
          <a:xfrm>
            <a:off x="1027345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0392993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10273456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73456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25312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61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505270"/>
            <a:ext cx="12192000" cy="43527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096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  <p:sp>
        <p:nvSpPr>
          <p:cNvPr id="6" name="矩形 25"/>
          <p:cNvSpPr/>
          <p:nvPr userDrawn="1"/>
        </p:nvSpPr>
        <p:spPr>
          <a:xfrm>
            <a:off x="3582385" y="-1"/>
            <a:ext cx="8609616" cy="6968692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023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0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8" r:id="rId2"/>
    <p:sldLayoutId id="2147483696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97771" y="1851228"/>
            <a:ext cx="6681998" cy="1795158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C1-B </a:t>
            </a: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一元多项式计算器</a:t>
            </a:r>
            <a:r>
              <a:rPr kumimoji="1" lang="zh-CN" altLang="en-US" b="0" dirty="0">
                <a:solidFill>
                  <a:schemeClr val="accent1"/>
                </a:solidFill>
                <a:cs typeface="+mn-ea"/>
                <a:sym typeface="+mn-lt"/>
              </a:rPr>
              <a:t>讲解</a:t>
            </a:r>
            <a:endParaRPr kumimoji="1" lang="en-US" altLang="zh-CN" b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20241029 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徐天行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0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3AB152A-86AF-79D8-0A05-6E09D6A0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C1-B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473842E5-6221-BEB1-CFC4-CE7FAEEDEC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题目描述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4E5FAC-A6DF-0B67-3C11-93B2DBD5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36" y="1435776"/>
            <a:ext cx="9239725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DA13DE-AD27-4D61-1EBB-9FA4B61ED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C1-B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38D31-D753-B551-8A89-720848106D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题解思路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5297B-EDA2-DC10-65E5-4C2456F00DD5}"/>
              </a:ext>
            </a:extLst>
          </p:cNvPr>
          <p:cNvSpPr txBox="1"/>
          <p:nvPr/>
        </p:nvSpPr>
        <p:spPr>
          <a:xfrm>
            <a:off x="1524001" y="2400299"/>
            <a:ext cx="864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要求两个多项式在给定自变量值下的乘积，只需先分别算出两个多项式在对应自变量值下的值，相乘即为答案。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1913A-6EBB-19DF-576C-348DC7C5ACAD}"/>
              </a:ext>
            </a:extLst>
          </p:cNvPr>
          <p:cNvSpPr txBox="1"/>
          <p:nvPr/>
        </p:nvSpPr>
        <p:spPr>
          <a:xfrm>
            <a:off x="1521619" y="3608726"/>
            <a:ext cx="864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题目关键在于多项式求值。</a:t>
            </a:r>
          </a:p>
        </p:txBody>
      </p:sp>
    </p:spTree>
    <p:extLst>
      <p:ext uri="{BB962C8B-B14F-4D97-AF65-F5344CB8AC3E}">
        <p14:creationId xmlns:p14="http://schemas.microsoft.com/office/powerpoint/2010/main" val="186961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DA13DE-AD27-4D61-1EBB-9FA4B61ED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C1-B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38D31-D753-B551-8A89-720848106D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409" y="692582"/>
            <a:ext cx="3511942" cy="512495"/>
          </a:xfrm>
        </p:spPr>
        <p:txBody>
          <a:bodyPr/>
          <a:lstStyle/>
          <a:p>
            <a:r>
              <a:rPr lang="zh-CN" altLang="en-US" dirty="0"/>
              <a:t>题解思路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2E9705-5DDC-5D04-16AA-F01FE3A69CA9}"/>
                  </a:ext>
                </a:extLst>
              </p:cNvPr>
              <p:cNvSpPr txBox="1"/>
              <p:nvPr/>
            </p:nvSpPr>
            <p:spPr>
              <a:xfrm>
                <a:off x="2013893" y="1951191"/>
                <a:ext cx="7898508" cy="3167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  <m:oMath xmlns:m="http://schemas.openxmlformats.org/officeDocument/2006/math"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+...+</m:t>
                              </m:r>
                              <m:sSub>
                                <m:sSubPr>
                                  <m:ctrlP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  <m:oMath xmlns:m="http://schemas.openxmlformats.org/officeDocument/2006/math"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(...+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))..)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2E9705-5DDC-5D04-16AA-F01FE3A6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93" y="1951191"/>
                <a:ext cx="7898508" cy="3167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31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392103-A506-9698-218C-553D27B50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C1-B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53527-EEF6-81FC-FCA2-CA8E479CDE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题解思路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EE43AF-9FDB-8182-1BB6-70CBB9C5C384}"/>
              </a:ext>
            </a:extLst>
          </p:cNvPr>
          <p:cNvSpPr txBox="1"/>
          <p:nvPr/>
        </p:nvSpPr>
        <p:spPr>
          <a:xfrm>
            <a:off x="1650207" y="20261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计算多项式的过程：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9D33C8-FCD9-CDDE-9317-0A401E49342F}"/>
              </a:ext>
            </a:extLst>
          </p:cNvPr>
          <p:cNvSpPr txBox="1"/>
          <p:nvPr/>
        </p:nvSpPr>
        <p:spPr>
          <a:xfrm>
            <a:off x="1650207" y="2647623"/>
            <a:ext cx="8913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result = 0;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(j = n; j &gt;= 0; j--)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result = result * x + a[j];  //a</a:t>
            </a:r>
            <a:r>
              <a:rPr lang="zh-CN" altLang="en-US" sz="2800" dirty="0">
                <a:solidFill>
                  <a:schemeClr val="bg1"/>
                </a:solidFill>
              </a:rPr>
              <a:t>为多项式的系数数组</a:t>
            </a:r>
          </a:p>
        </p:txBody>
      </p:sp>
    </p:spTree>
    <p:extLst>
      <p:ext uri="{BB962C8B-B14F-4D97-AF65-F5344CB8AC3E}">
        <p14:creationId xmlns:p14="http://schemas.microsoft.com/office/powerpoint/2010/main" val="929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9E994F3-65D4-A181-F4FE-FB174354C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C1-B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7DB89-C8DC-6ABB-2FAC-D4EC9B473A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F304F0-1F22-FBFE-414F-5D1DB9082271}"/>
              </a:ext>
            </a:extLst>
          </p:cNvPr>
          <p:cNvSpPr txBox="1"/>
          <p:nvPr/>
        </p:nvSpPr>
        <p:spPr>
          <a:xfrm>
            <a:off x="130125" y="1225689"/>
            <a:ext cx="52562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#define MOD 10007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int an[30010], bn[30010]; //用于存储多项式系数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int main(void)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int n, m, q, x, y;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long long result1, result2;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scanf("%d", &amp;n);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for (int i = 0; i &lt;= n; i++)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	scanf("%d", &amp;an[i]);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scanf("%d", &amp;m);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03D8B7-38AB-819E-EBF0-8BD341E92EB5}"/>
              </a:ext>
            </a:extLst>
          </p:cNvPr>
          <p:cNvSpPr txBox="1"/>
          <p:nvPr/>
        </p:nvSpPr>
        <p:spPr>
          <a:xfrm>
            <a:off x="5964685" y="165482"/>
            <a:ext cx="60971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for (int i = 0; i &lt;= m; i++)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	scanf("%d", &amp;bn[i]);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scanf("%d", &amp;q);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for (int i = 0; i &lt; q; i++)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{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	scanf("%d%d", &amp;x, &amp;y);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	result1 = result2 = 0;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	for (int j = n; j &gt;= 0; j--)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		result1 = ((result1 * x) % MOD + an[j]) % MOD;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	for (int j = m; j &gt;= 0; j--)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		result2 = (((result2 * y) % MOD) + bn[j]) % MOD;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	printf("%lld\n", result1 * result2 % MOD);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return 0;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2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3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大气商务工作总结汇报</Template>
  <TotalTime>28</TotalTime>
  <Words>420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Microsoft YaHei</vt:lpstr>
      <vt:lpstr>Arial</vt:lpstr>
      <vt:lpstr>Calibri</vt:lpstr>
      <vt:lpstr>Cambria Math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徐 天行</dc:creator>
  <cp:keywords/>
  <dc:description/>
  <cp:lastModifiedBy>徐 天行</cp:lastModifiedBy>
  <cp:revision>2</cp:revision>
  <dcterms:created xsi:type="dcterms:W3CDTF">2022-09-12T02:42:40Z</dcterms:created>
  <dcterms:modified xsi:type="dcterms:W3CDTF">2022-09-12T08:20:31Z</dcterms:modified>
  <cp:category/>
</cp:coreProperties>
</file>