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点击鼠标编辑标题文本格式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D76BBF6-2549-4996-91BE-88538187D45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67640" y="1090080"/>
            <a:ext cx="9174240" cy="301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0000" y="212760"/>
            <a:ext cx="7509240" cy="518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2022-09-13T12:27:56Z</dcterms:modified>
  <cp:revision>1</cp:revision>
  <dc:subject/>
  <dc:title/>
</cp:coreProperties>
</file>