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8DCA-40A8-2A78-6E2C-3F610120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1CA724-9950-BE45-FE8C-204DBFCC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4F3B3-8D3E-CCCA-E7A3-103B24B6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D240-5948-8361-D457-BB24B2ED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21B88-57FE-14E3-0CE7-047189E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E56D-AF83-BAA3-C54B-47ECF26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91AC9-7619-4D4B-DA06-8AA9D703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EC17E-B8BD-0754-613B-48D3C8EE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376EC-948B-9A8A-F17E-81156521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ED878-B391-DC61-D60A-B875B1BE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003D6-C90A-4C5A-CF90-FA5632E2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C56A0-2B5F-79A0-4AA1-15AC5F66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B317-6769-4AA4-61AE-9E9EBF2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036AF-C2C9-D064-7D06-B3935678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97C0-D244-19AC-4517-C0F66B4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C767-99E8-A3C7-D350-AB24CBDF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550A2-833E-C700-76E4-26023606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2BBA4-F12F-4333-815A-451700B3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F50C8-ECA0-219C-0885-81F83EA4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F9B35-0154-8D39-E5A3-3B5ED960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8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91600-B46B-9F04-07FF-37440B83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35394-AE7D-1CC8-B016-FC47E385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E4BAD-49C9-68E5-00D9-9CD0527A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E0C8-B72E-8122-4EBA-D2AE7C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83A5A-6B55-FFA1-DDDC-C7E5E0BD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0AF22-6647-EC6B-BE59-4B175AD5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75B31-6FFB-3FFD-EE5D-39848118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99934-565D-92F2-274E-A1F21481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CDC93-22A5-E768-45B4-042E0B6E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B8E20-6151-DF35-C1B7-512E3BC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49F10-FAD2-E47A-E27D-7FDD8C7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A583-7185-E7A6-6368-272CF3A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1A560-D99B-E525-DD5F-3B3F475A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456DD-5E91-3A82-4894-7F4B6CCB4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196C9-50BF-E56C-2E04-F6C3C8DFE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4C9979-E74C-6874-DB21-B2A89B126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07823-1793-A10C-DBC1-91E3025D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D6174-6C64-E6C4-1E08-727BF8B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34138-678F-8E22-BDC3-A92044D4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FAF0A-7F35-A83A-8424-9B25EC82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14B4E-1445-DEAD-CBCB-907A7E83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78E451-480A-2302-16F5-56B00FF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E41FDE-3945-865D-3613-F9B4E6E7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EBA6F-D5EF-4976-DA37-B13E8CC0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21BC5-E06B-E3AC-F8E6-D6499D31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89F84-DE0B-85DB-6B43-B7A56504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AB9F-2580-0674-68E8-508C474A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1CA73-DBEB-495F-E730-635B5163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F500D-617A-F0A8-4F42-4E926B73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D1479-D1E8-594D-9208-625D0E59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64DD0-7A3A-7DC8-2DF4-4C069E6F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D5D46-DB52-AD56-93DF-CC9043E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D0E0B-9333-5C8B-C8EC-9A0D17F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74B58-FB95-6C98-A583-79A7B05EB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0AB68-0B74-9865-6BAC-4221AE4C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E7C36-C6AF-5AE8-54B4-7162335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F5DED-9DFD-D4CE-74A6-5AA47472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F82E3-A019-1E49-9F94-FB97A95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958E7C-FBA1-4169-A8CC-FFD7B53E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BA5DF-C932-17E9-9D0D-0D6BC10A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031E6-3C2B-2084-8179-59B9F12B7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3AC2-CB5B-4ADE-9AA3-5B2047767D1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205D0-FD2B-FAF0-5067-66F8D75E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84397-33EB-FE30-0A47-58ADAE3B9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E5B3-BC42-4D24-A429-3B3CFB21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8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8F650-3D34-0916-7DA8-B3B192342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小水獭和随机树（简单版）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4F067-761B-BB78-473A-47B926E8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CF329-F031-E428-AFAE-1CC02C8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  <a:r>
              <a:rPr lang="en-US" altLang="zh-CN" dirty="0"/>
              <a:t>——</a:t>
            </a:r>
            <a:r>
              <a:rPr lang="zh-CN" altLang="en-US" dirty="0"/>
              <a:t>仅需修改循环中内容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DDCA5-B9FA-2654-2C13-AE8D5D47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deque&lt;int&gt; Q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	unsigned mx = 0;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				while(</a:t>
            </a:r>
            <a:r>
              <a:rPr lang="en-US" altLang="zh-CN" dirty="0" err="1"/>
              <a:t>Q.size</a:t>
            </a:r>
            <a:r>
              <a:rPr lang="en-US" altLang="zh-CN" dirty="0"/>
              <a:t>() &amp;&amp; a[</a:t>
            </a:r>
            <a:r>
              <a:rPr lang="en-US" altLang="zh-CN" dirty="0" err="1"/>
              <a:t>Q.back</a:t>
            </a:r>
            <a:r>
              <a:rPr lang="en-US" altLang="zh-CN" dirty="0"/>
              <a:t>()] &lt;= a[</a:t>
            </a:r>
            <a:r>
              <a:rPr lang="en-US" altLang="zh-CN" dirty="0" err="1"/>
              <a:t>i</a:t>
            </a:r>
            <a:r>
              <a:rPr lang="en-US" altLang="zh-CN" dirty="0"/>
              <a:t>] )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Q.pop_back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		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Q.push_back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	while (</a:t>
            </a:r>
            <a:r>
              <a:rPr lang="en-US" altLang="zh-CN" dirty="0" err="1"/>
              <a:t>i</a:t>
            </a:r>
            <a:r>
              <a:rPr lang="en-US" altLang="zh-CN" dirty="0"/>
              <a:t> - </a:t>
            </a:r>
            <a:r>
              <a:rPr lang="en-US" altLang="zh-CN" dirty="0" err="1"/>
              <a:t>Q.front</a:t>
            </a:r>
            <a:r>
              <a:rPr lang="en-US" altLang="zh-CN" dirty="0"/>
              <a:t>() &gt;= k &amp;&amp; </a:t>
            </a:r>
            <a:r>
              <a:rPr lang="en-US" altLang="zh-CN" dirty="0" err="1"/>
              <a:t>Q.size</a:t>
            </a:r>
            <a:r>
              <a:rPr lang="en-US" altLang="zh-CN" dirty="0"/>
              <a:t>() )</a:t>
            </a:r>
          </a:p>
          <a:p>
            <a:r>
              <a:rPr lang="en-US" altLang="zh-CN" dirty="0"/>
              <a:t>				{</a:t>
            </a:r>
          </a:p>
          <a:p>
            <a:r>
              <a:rPr lang="en-US" altLang="zh-CN" dirty="0"/>
              <a:t>					</a:t>
            </a:r>
            <a:r>
              <a:rPr lang="en-US" altLang="zh-CN" dirty="0" err="1"/>
              <a:t>Q.pop_front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		}</a:t>
            </a:r>
          </a:p>
          <a:p>
            <a:r>
              <a:rPr lang="en-US" altLang="zh-CN" dirty="0"/>
              <a:t>				mx = a[</a:t>
            </a:r>
            <a:r>
              <a:rPr lang="en-US" altLang="zh-CN" dirty="0" err="1"/>
              <a:t>Q.front</a:t>
            </a:r>
            <a:r>
              <a:rPr lang="en-US" altLang="zh-CN" dirty="0"/>
              <a:t>()];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+= mx ^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6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1B5A-F7F9-534A-6638-C1FC1D91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参考资料：洛谷</a:t>
            </a:r>
            <a:r>
              <a:rPr lang="en-US" altLang="zh-CN" dirty="0"/>
              <a:t>P1886 </a:t>
            </a:r>
            <a:r>
              <a:rPr lang="zh-CN" altLang="en-US" dirty="0"/>
              <a:t>滑动窗口 </a:t>
            </a:r>
            <a:r>
              <a:rPr lang="en-US" altLang="zh-CN" dirty="0"/>
              <a:t>/【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单调队列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F851FE-89C9-599F-C57E-A7F340A92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7713"/>
            <a:ext cx="945388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hlinkClick r:id="rId2"/>
              </a:rPr>
              <a:t>P1886 滑动窗口 /【模板】单调队列 - 洛谷 | 计算机科学教育新生态 (luogu.com.cn)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1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8A1A-1F44-5A1C-940F-37A4FA7A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36432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60C65-69CD-DA46-6F1F-A14FCA2BB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160" y="364321"/>
            <a:ext cx="12143068" cy="594838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5067" rIns="91440" bIns="650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题目描述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小水獭正在观摩一棵 n 个节点的树，其中每个点的权值来自一个随机数生成器，树的结构也在代码中直接钦定。它想知道对于每个点来说，所有与其距离小于 k 的祖先中（包括其本身），权值最大点的权值是多少？它的 C++ 代码如下：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#include &lt;bits/stdc++.h&gt;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#define maxn 10000086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using namespace std;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unsigned seed;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unsigned Rand(){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seed ^= seed &lt;&lt; 13;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seed ^= seed &gt;&gt; 7;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seed ^= seed &lt;&lt; 17;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return seed;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int t, n, k;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int fa[maxn];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unsigned a[maxn];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int main(){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scanf("%d", &amp;t);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while(t--){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scanf("%d%d%u", &amp;n, &amp;k, &amp;seed);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for(int i = 2;i &lt;= n;i++) fa[i] = i - 1;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for(int i = 1;i &lt;= n;i++) a[i] = Rand();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unsigned ans = 0;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for(int i = 1;i &lt;= n;i++){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unsigned mx = 0;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int x = i;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for(int j = 1;j &lt;= k;j++){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mx = max(mx, a[x]);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if(x == 1) break;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x = fa[x];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ans += mx ^ i;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printf("%u\n", ans);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  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其中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fa[i]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Open Sans" panose="020B0606030504020204" pitchFamily="34" charset="0"/>
              </a:rPr>
              <a:t> 表示编号为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Open Sans" panose="020B0606030504020204" pitchFamily="34" charset="0"/>
              </a:rPr>
              <a:t> 的节点的父节点编号。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可惜这份代码 TLE 了，你能帮它修改一下代码，得到一份在本题数据范围限制下等价但速度更快的代码吗？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5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3C7FAA-64A4-A349-B033-0C706539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FA031C-A7FE-C736-7B0F-898BF6E3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8343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2AF90-A3CB-C3C2-4C01-4FEB4A86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FD840B-3FB4-6C4E-51C0-76E239C5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" y="365125"/>
            <a:ext cx="10515600" cy="2282030"/>
          </a:xfrm>
        </p:spPr>
      </p:pic>
    </p:spTree>
    <p:extLst>
      <p:ext uri="{BB962C8B-B14F-4D97-AF65-F5344CB8AC3E}">
        <p14:creationId xmlns:p14="http://schemas.microsoft.com/office/powerpoint/2010/main" val="42300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6D5688-B603-829B-81E7-6689602E0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677569"/>
            <a:ext cx="10515600" cy="2908570"/>
          </a:xfrm>
        </p:spPr>
      </p:pic>
    </p:spTree>
    <p:extLst>
      <p:ext uri="{BB962C8B-B14F-4D97-AF65-F5344CB8AC3E}">
        <p14:creationId xmlns:p14="http://schemas.microsoft.com/office/powerpoint/2010/main" val="9248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9542D0-637D-C422-D7E6-C9249892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0787"/>
            <a:ext cx="10515600" cy="4104534"/>
          </a:xfrm>
        </p:spPr>
      </p:pic>
    </p:spTree>
    <p:extLst>
      <p:ext uri="{BB962C8B-B14F-4D97-AF65-F5344CB8AC3E}">
        <p14:creationId xmlns:p14="http://schemas.microsoft.com/office/powerpoint/2010/main" val="211307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65A5E-4BDE-9ACB-213E-B4A927F3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4C43A2-C2AA-CEE1-B077-408AD50A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365125"/>
            <a:ext cx="10515600" cy="3662329"/>
          </a:xfrm>
        </p:spPr>
      </p:pic>
    </p:spTree>
    <p:extLst>
      <p:ext uri="{BB962C8B-B14F-4D97-AF65-F5344CB8AC3E}">
        <p14:creationId xmlns:p14="http://schemas.microsoft.com/office/powerpoint/2010/main" val="9970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1BB46-53AE-43A3-4867-1EA569D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5E6F01-9BF0-3EDD-D2D7-52678EB6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840437" cy="4379595"/>
          </a:xfrm>
        </p:spPr>
      </p:pic>
    </p:spTree>
    <p:extLst>
      <p:ext uri="{BB962C8B-B14F-4D97-AF65-F5344CB8AC3E}">
        <p14:creationId xmlns:p14="http://schemas.microsoft.com/office/powerpoint/2010/main" val="22946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EE0ED-B737-F02E-E101-137B91CF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81459D-6170-E353-D083-19ABD95B2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81304"/>
            <a:ext cx="8153400" cy="5762875"/>
          </a:xfrm>
        </p:spPr>
      </p:pic>
    </p:spTree>
    <p:extLst>
      <p:ext uri="{BB962C8B-B14F-4D97-AF65-F5344CB8AC3E}">
        <p14:creationId xmlns:p14="http://schemas.microsoft.com/office/powerpoint/2010/main" val="19250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Office 主题​​</vt:lpstr>
      <vt:lpstr>D小水獭和随机树（简单版）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AC代码——仅需修改循环中内容</vt:lpstr>
      <vt:lpstr>参考资料：洛谷P1886 滑动窗口 /【模板】单调队列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D小水獭和随机树（简单版）</dc:title>
  <dc:creator>曹 之</dc:creator>
  <cp:lastModifiedBy>曹 之</cp:lastModifiedBy>
  <cp:revision>1</cp:revision>
  <dcterms:created xsi:type="dcterms:W3CDTF">2022-09-26T00:12:53Z</dcterms:created>
  <dcterms:modified xsi:type="dcterms:W3CDTF">2022-09-26T00:12:54Z</dcterms:modified>
</cp:coreProperties>
</file>