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9BD96-C5C3-4ECD-217E-15186F4D7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762732-09D3-11B4-2D36-BFC5DF1FE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FC711-AF08-27A1-9971-B5553589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12C3-8258-4DB3-A88C-05CCC6CAA210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A425DA-343B-F9D5-F1BE-84EB413B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88A964-B283-AE33-2D3E-70E22F2F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653D-AED6-4D44-A787-3DEE6ECC6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80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001C1-0F24-EF40-9980-6A807A82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E06A3C-7F82-0D99-87B7-C53CA5B3C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C2052-CC00-6DF0-C2AE-2DCAB67A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12C3-8258-4DB3-A88C-05CCC6CAA210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D742EA-3A85-2FA4-55CC-7B39E688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F1E9D-B78C-6A2A-4439-486A5192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653D-AED6-4D44-A787-3DEE6ECC6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3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AF3C2C-3169-2332-B376-A9FC14344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E5B25D-71AF-A1CF-4BE1-4EC86B524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31ABD-4D97-B3BE-EEED-5A354A96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12C3-8258-4DB3-A88C-05CCC6CAA210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C73E2C-362A-C4B6-5FC0-857A7765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1D4012-184F-E713-DACB-53E2C650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653D-AED6-4D44-A787-3DEE6ECC6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71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20931-60EE-0FEF-57AF-3D9D1FA80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80465-0EC3-E53E-F6B0-C2A704FD9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5BCAC2-41B3-3211-4A93-ED9BFB79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12C3-8258-4DB3-A88C-05CCC6CAA210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F3733-237E-D792-B7BC-32B0640B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C4204-FDE2-29DF-2973-AE0D5E27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653D-AED6-4D44-A787-3DEE6ECC6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60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9FB56-AA1C-9A46-1F38-63573740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7E832A-9400-FC2F-F7F8-D70F6BB66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C3D6A-45C6-3F59-35A0-56BE36F2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12C3-8258-4DB3-A88C-05CCC6CAA210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3BC30-45FC-F47D-F5E5-9D90D459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E1CEA-3C1F-EAEB-B54D-1DE35274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653D-AED6-4D44-A787-3DEE6ECC6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92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A34FE-93BD-88E2-66DD-27B52A4C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0389B-64EF-84CB-6E7F-0689E9410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A88A77-0255-C308-C5A4-54C271C73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6BA4C5-7CA5-A0FB-01EC-E2940238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12C3-8258-4DB3-A88C-05CCC6CAA210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5DB043-CAF6-47C6-D4B0-89912695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F264C1-E5CE-3C5A-F625-571BC9F3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653D-AED6-4D44-A787-3DEE6ECC6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72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EA5E1-D762-6CD7-FC57-CC4F66F75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5DFCB4-0C28-B02E-A73A-7F908CB62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A3DAE4-7387-5182-EDD5-94C2FCABD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D1E7E7-71F1-A3CD-AEDF-F6B9D98F7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E6EC8A-8F8A-C951-4F67-C2CA08749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7E4627-9C8B-3B16-432E-68D73FB8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12C3-8258-4DB3-A88C-05CCC6CAA210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249A7F-B8AB-0E5E-2209-37F0CE21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5ACB38-C000-5AF7-F275-86F439BF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653D-AED6-4D44-A787-3DEE6ECC6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09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3ECDD-7F80-C920-71A4-BD05F672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E28A93-8C9D-3D4C-F965-34545434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12C3-8258-4DB3-A88C-05CCC6CAA210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88E58A-4474-5A95-5030-A20FBAEA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1854D8-5C0D-A9E6-B6B7-CBCD989E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653D-AED6-4D44-A787-3DEE6ECC6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75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777DA8-CF88-97D4-53A3-3DF653B4D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12C3-8258-4DB3-A88C-05CCC6CAA210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DD09CC-85AE-FFDF-E880-9076E2A2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58B625-FA81-DEA0-EF3A-A168701A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653D-AED6-4D44-A787-3DEE6ECC6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83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4F8D5-153C-E238-EDEC-CAED34B3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11642-9DE9-370F-88E0-1025549BB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98563E-168F-85C3-E874-08604BBCB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14C79F-80A1-DDCD-DDF5-906D2109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12C3-8258-4DB3-A88C-05CCC6CAA210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F8AA5B-55BC-C40E-847B-EB56BA18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27C9C6-D863-5A18-B749-E819FC8F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653D-AED6-4D44-A787-3DEE6ECC6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82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BCEF4-0D96-98CE-0349-090252D6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AF1FF1-DDD4-D46D-8CCD-B65D15EAC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F316D9-8A17-8E0F-6900-A243D13D3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607BD4-5F5C-401A-55C2-775A6F44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12C3-8258-4DB3-A88C-05CCC6CAA210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A2818B-8992-AD47-0862-C282C079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A58930-0022-4283-AC34-D079688C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653D-AED6-4D44-A787-3DEE6ECC6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5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6656B2-3908-35EE-210F-AE13A490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A2DFC0-A47F-BC55-2F2C-01C1FBB1A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A23702-17ED-163C-86A2-5B9BEF0DB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712C3-8258-4DB3-A88C-05CCC6CAA210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7D1DA-9D85-2B33-3A91-8B79E945E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64863-14FF-F3F0-3F12-A436F372D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2653D-AED6-4D44-A787-3DEE6ECC6D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54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4D1C0-099A-CABB-383A-D6D06B729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C2-E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54D795-363A-69B2-606D-C54989234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XIAO7</a:t>
            </a:r>
            <a:r>
              <a:rPr lang="zh-CN" altLang="en-US" dirty="0"/>
              <a:t>和兔子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6B7D2A-D17C-0EBE-00AC-4437FD49CCF4}"/>
              </a:ext>
            </a:extLst>
          </p:cNvPr>
          <p:cNvSpPr txBox="1"/>
          <p:nvPr/>
        </p:nvSpPr>
        <p:spPr>
          <a:xfrm>
            <a:off x="9232776" y="6175951"/>
            <a:ext cx="360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21371274 </a:t>
            </a:r>
            <a:r>
              <a:rPr lang="zh-CN" altLang="en-US" dirty="0"/>
              <a:t> 张展浩</a:t>
            </a:r>
          </a:p>
        </p:txBody>
      </p:sp>
    </p:spTree>
    <p:extLst>
      <p:ext uri="{BB962C8B-B14F-4D97-AF65-F5344CB8AC3E}">
        <p14:creationId xmlns:p14="http://schemas.microsoft.com/office/powerpoint/2010/main" val="34780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FCBD3-8CC1-2E4A-1D77-385FA28DA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365125"/>
            <a:ext cx="10758996" cy="1152957"/>
          </a:xfrm>
        </p:spPr>
        <p:txBody>
          <a:bodyPr/>
          <a:lstStyle/>
          <a:p>
            <a:r>
              <a:rPr lang="zh-CN" altLang="en-US" sz="3200" b="1" dirty="0"/>
              <a:t>题目描述</a:t>
            </a:r>
            <a:r>
              <a:rPr lang="zh-CN" altLang="en-US" b="1" dirty="0"/>
              <a:t>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EA36221-09E1-E783-36C6-70287CD59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545" y="1518082"/>
            <a:ext cx="9502964" cy="197375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097C3A-B07E-1D8A-22BB-075AD972A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62" y="3491833"/>
            <a:ext cx="9563929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9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F9AEC-5353-1A89-B992-6682F4A52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27" y="346230"/>
            <a:ext cx="10767874" cy="1012054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解题思路</a:t>
            </a:r>
            <a:r>
              <a:rPr lang="zh-CN" altLang="en-US" sz="3200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753008-8BF6-2C3E-5090-05801D61A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6" y="1692460"/>
            <a:ext cx="10515600" cy="4351338"/>
          </a:xfrm>
        </p:spPr>
        <p:txBody>
          <a:bodyPr/>
          <a:lstStyle/>
          <a:p>
            <a:r>
              <a:rPr lang="zh-CN" altLang="en-US" dirty="0"/>
              <a:t>寻找两只兔子的最近公共祖先：</a:t>
            </a:r>
          </a:p>
          <a:p>
            <a:pPr marL="0" indent="0">
              <a:buNone/>
            </a:pPr>
            <a:r>
              <a:rPr lang="zh-CN" altLang="en-US" dirty="0"/>
              <a:t>因为每只兔子的</a:t>
            </a:r>
            <a:r>
              <a:rPr lang="zh-CN" altLang="en-US" b="1" dirty="0"/>
              <a:t>孩子编号都大于父亲编号</a:t>
            </a:r>
            <a:r>
              <a:rPr lang="zh-CN" altLang="en-US" dirty="0"/>
              <a:t>，所以可通过以下步骤寻找最近公共祖先。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对于每次询问（</a:t>
            </a:r>
            <a:r>
              <a:rPr lang="en-US" altLang="zh-CN" dirty="0" err="1"/>
              <a:t>a,b</a:t>
            </a:r>
            <a:r>
              <a:rPr lang="en-US" altLang="zh-CN" dirty="0"/>
              <a:t>):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b="1" dirty="0"/>
              <a:t>1</a:t>
            </a:r>
            <a:r>
              <a:rPr lang="en-US" altLang="zh-CN" dirty="0"/>
              <a:t>. </a:t>
            </a:r>
            <a:r>
              <a:rPr lang="zh-CN" altLang="en-US" dirty="0"/>
              <a:t>将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</a:t>
            </a:r>
            <a:r>
              <a:rPr lang="zh-CN" altLang="en-US" dirty="0"/>
              <a:t>中编号较大的兔子编号更新为该兔子的父结点编号。</a:t>
            </a:r>
          </a:p>
          <a:p>
            <a:pPr marL="0" indent="0">
              <a:buNone/>
            </a:pPr>
            <a:r>
              <a:rPr lang="en-US" altLang="zh-CN" b="1" dirty="0"/>
              <a:t>2</a:t>
            </a:r>
            <a:r>
              <a:rPr lang="en-US" altLang="zh-CN" dirty="0"/>
              <a:t>. </a:t>
            </a:r>
            <a:r>
              <a:rPr lang="zh-CN" altLang="en-US" dirty="0"/>
              <a:t>若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编号相等，则此时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到达二者最近公共祖先的编号，</a:t>
            </a:r>
            <a:r>
              <a:rPr lang="en-US" altLang="zh-CN" dirty="0" err="1"/>
              <a:t>ans</a:t>
            </a:r>
            <a:r>
              <a:rPr lang="en-US" altLang="zh-CN" dirty="0"/>
              <a:t> = a = b</a:t>
            </a:r>
            <a:r>
              <a:rPr lang="zh-CN" altLang="en-US" dirty="0"/>
              <a:t>；</a:t>
            </a:r>
          </a:p>
          <a:p>
            <a:pPr marL="0" indent="0">
              <a:buNone/>
            </a:pPr>
            <a:r>
              <a:rPr lang="zh-CN" altLang="en-US" dirty="0"/>
              <a:t>若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编号不等，重复步骤</a:t>
            </a:r>
            <a:r>
              <a:rPr lang="en-US" altLang="zh-CN" dirty="0"/>
              <a:t>1</a:t>
            </a:r>
            <a:r>
              <a:rPr lang="zh-CN" altLang="en-US" dirty="0"/>
              <a:t>，直至相等。</a:t>
            </a: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2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FA519-6BBA-4D62-1A24-4F0137D4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2FBC6F-E554-3D28-5B90-A69CE71CA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412" y="967666"/>
            <a:ext cx="8886547" cy="5013450"/>
          </a:xfrm>
        </p:spPr>
      </p:pic>
    </p:spTree>
    <p:extLst>
      <p:ext uri="{BB962C8B-B14F-4D97-AF65-F5344CB8AC3E}">
        <p14:creationId xmlns:p14="http://schemas.microsoft.com/office/powerpoint/2010/main" val="373681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0B5AF-EE34-94D9-8653-64313046A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10" y="65808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确定兔子的直接父亲结点的编号</a:t>
            </a:r>
            <a:r>
              <a:rPr lang="en-US" altLang="zh-CN" sz="2800" b="1" dirty="0"/>
              <a:t>:</a:t>
            </a:r>
            <a:endParaRPr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CCEE6-0108-EBD6-83C5-5CAFDB7E3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02" y="1690688"/>
            <a:ext cx="10515600" cy="435133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根据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题目描述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兔子在两天之后成熟，之后可以繁殖新兔子，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Arial" panose="020B0604020202020204" pitchFamily="34" charset="0"/>
              </a:rPr>
              <a:t>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每一天的兔子总数 = 前一天的兔子总数 + 当天新增兔子数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设第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i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天兔子数目为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f(i)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,可以繁殖新兔子的兔子即为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f(i-2)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可</a:t>
            </a:r>
            <a:r>
              <a:rPr lang="zh-CN" altLang="en-US" sz="2400" dirty="0">
                <a:latin typeface="Arial" panose="020B0604020202020204" pitchFamily="34" charset="0"/>
              </a:rPr>
              <a:t>得：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f(i) = f(i-1) + f(i-2)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              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f(1) = f(2) = 1;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/>
              <a:t>f(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</a:t>
            </a:r>
            <a:r>
              <a:rPr lang="zh-CN" altLang="en-US" sz="2400" dirty="0"/>
              <a:t>为斐波那契数列</a:t>
            </a:r>
          </a:p>
        </p:txBody>
      </p:sp>
    </p:spTree>
    <p:extLst>
      <p:ext uri="{BB962C8B-B14F-4D97-AF65-F5344CB8AC3E}">
        <p14:creationId xmlns:p14="http://schemas.microsoft.com/office/powerpoint/2010/main" val="240528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02061-9F81-A3C4-41FA-0E62F21B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01842"/>
            <a:ext cx="10515600" cy="6328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A33BE-00A9-8E99-52FC-5C26C8A5D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767"/>
            <a:ext cx="10501544" cy="51560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本题兔子的编号逻辑是：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</a:t>
            </a:r>
            <a:r>
              <a:rPr lang="zh-CN" altLang="en-US" sz="2400" dirty="0"/>
              <a:t>按兔子的出生顺序给每对兔子编号，假设最初的第一对兔子的编号为 </a:t>
            </a:r>
            <a:r>
              <a:rPr lang="en-US" altLang="zh-CN" sz="2400" dirty="0"/>
              <a:t>1</a:t>
            </a:r>
            <a:r>
              <a:rPr lang="zh-CN" altLang="en-US" sz="2400" dirty="0"/>
              <a:t>，如果有两对兔子在同一天出生，那么</a:t>
            </a:r>
            <a:r>
              <a:rPr lang="zh-CN" altLang="en-US" sz="2400" b="1" dirty="0"/>
              <a:t>父母编号越小的兔子编号越大</a:t>
            </a:r>
            <a:r>
              <a:rPr lang="zh-CN" altLang="en-US" sz="2400" dirty="0"/>
              <a:t>。</a:t>
            </a:r>
          </a:p>
          <a:p>
            <a:pPr marL="0" indent="0">
              <a:buNone/>
            </a:pPr>
            <a:r>
              <a:rPr lang="zh-CN" altLang="en-US" sz="2400" b="1" dirty="0"/>
              <a:t>对于第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天</a:t>
            </a:r>
            <a:r>
              <a:rPr lang="en-US" altLang="zh-CN" sz="2400" b="1" dirty="0"/>
              <a:t>:</a:t>
            </a:r>
          </a:p>
          <a:p>
            <a:pPr marL="0" indent="0">
              <a:buNone/>
            </a:pPr>
            <a:r>
              <a:rPr lang="zh-CN" altLang="en-US" sz="2400" dirty="0"/>
              <a:t>新兔子加入前的兔子总数为</a:t>
            </a:r>
            <a:r>
              <a:rPr lang="en-US" altLang="zh-CN" sz="2400" dirty="0"/>
              <a:t>f(i-1), </a:t>
            </a:r>
            <a:r>
              <a:rPr lang="zh-CN" altLang="en-US" sz="2400" dirty="0"/>
              <a:t>且当天会增加</a:t>
            </a:r>
            <a:r>
              <a:rPr lang="en-US" altLang="zh-CN" sz="2400" dirty="0"/>
              <a:t>f(i-2)</a:t>
            </a:r>
            <a:r>
              <a:rPr lang="zh-CN" altLang="en-US" sz="2400" dirty="0"/>
              <a:t>只新兔子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1.</a:t>
            </a:r>
            <a:r>
              <a:rPr lang="zh-CN" altLang="en-US" sz="2400" b="1" dirty="0"/>
              <a:t>有繁殖能力</a:t>
            </a:r>
            <a:r>
              <a:rPr lang="zh-CN" altLang="en-US" sz="2400" dirty="0"/>
              <a:t>的兔子是编号 </a:t>
            </a:r>
            <a:r>
              <a:rPr lang="en-US" altLang="zh-CN" sz="2400" dirty="0"/>
              <a:t>1 </a:t>
            </a:r>
            <a:r>
              <a:rPr lang="zh-CN" altLang="en-US" sz="2400" dirty="0"/>
              <a:t>到 编号</a:t>
            </a:r>
            <a:r>
              <a:rPr lang="en-US" altLang="zh-CN" sz="2400" dirty="0"/>
              <a:t>f(i-2)</a:t>
            </a:r>
            <a:r>
              <a:rPr lang="zh-CN" altLang="en-US" sz="2400" dirty="0"/>
              <a:t>的兔子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当天</a:t>
            </a:r>
            <a:r>
              <a:rPr lang="zh-CN" altLang="en-US" sz="2400" b="1" dirty="0"/>
              <a:t>新增兔子编号</a:t>
            </a:r>
            <a:r>
              <a:rPr lang="zh-CN" altLang="en-US" sz="2400" dirty="0"/>
              <a:t>为：</a:t>
            </a:r>
            <a:r>
              <a:rPr lang="en-US" altLang="zh-CN" sz="2400" dirty="0"/>
              <a:t>f(i-1)</a:t>
            </a:r>
            <a:r>
              <a:rPr lang="zh-CN" altLang="en-US" sz="2400" dirty="0"/>
              <a:t>到</a:t>
            </a:r>
            <a:r>
              <a:rPr lang="en-US" altLang="zh-CN" sz="2400" dirty="0"/>
              <a:t>f(i-1)+f(i-2),   </a:t>
            </a:r>
            <a:r>
              <a:rPr lang="zh-CN" altLang="en-US" sz="2400" dirty="0"/>
              <a:t>共</a:t>
            </a:r>
            <a:r>
              <a:rPr lang="en-US" altLang="zh-CN" sz="2400" dirty="0"/>
              <a:t>f(i-2)</a:t>
            </a:r>
            <a:r>
              <a:rPr lang="zh-CN" altLang="en-US" sz="2400" dirty="0"/>
              <a:t>只兔子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93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F84BF-2AE8-791B-C66A-4E5FD878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25" y="365126"/>
            <a:ext cx="10687975" cy="8763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099857B-DE12-F547-EBDB-6DF9FB9A0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107" y="922251"/>
            <a:ext cx="4302848" cy="4618391"/>
          </a:xfr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8FFF3F60-257F-ABD3-6505-C610D5AF2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488" y="1720840"/>
            <a:ext cx="66294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对于编号为n的兔子，给出以下寻找父亲编号的方法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找出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最大的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小于n 的斐波那契数：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即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n = f(k) + m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（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1 </a:t>
            </a:r>
            <a:r>
              <a:rPr lang="zh-CN" altLang="en-US" sz="2400" dirty="0">
                <a:latin typeface="Arial Unicode MS" panose="020B0604020202020204" pitchFamily="34" charset="-122"/>
              </a:rPr>
              <a:t>≤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m </a:t>
            </a:r>
            <a:r>
              <a:rPr lang="zh-CN" altLang="en-US" sz="2400" dirty="0">
                <a:latin typeface="Arial Unicode MS" panose="020B0604020202020204" pitchFamily="34" charset="-122"/>
              </a:rPr>
              <a:t>≤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f(k-1)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）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编号n的兔子父亲编号: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Arial" panose="020B0604020202020204" pitchFamily="34" charset="0"/>
              </a:rPr>
              <a:t>    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father(n) = f(k-1) + 1 -m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即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father(n) = f(k-1) + 1 - [n - f(k)]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38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D1E38-E931-2AFF-A61F-D0E85CB3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2" y="107674"/>
            <a:ext cx="10980938" cy="682440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代码：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4AC7BDC-A8FC-1BDD-E69B-4B98E23E1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990" y="958331"/>
            <a:ext cx="9084285" cy="5218632"/>
          </a:xfrm>
        </p:spPr>
      </p:pic>
    </p:spTree>
    <p:extLst>
      <p:ext uri="{BB962C8B-B14F-4D97-AF65-F5344CB8AC3E}">
        <p14:creationId xmlns:p14="http://schemas.microsoft.com/office/powerpoint/2010/main" val="351636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1C7FF-34A4-41D1-C50D-D1FDDFB6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39192" y="319406"/>
            <a:ext cx="10714608" cy="4571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A49FED7-AA6F-98C8-2DC1-BF60F05F3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179" y="1080856"/>
            <a:ext cx="8956743" cy="4696287"/>
          </a:xfrm>
        </p:spPr>
      </p:pic>
    </p:spTree>
    <p:extLst>
      <p:ext uri="{BB962C8B-B14F-4D97-AF65-F5344CB8AC3E}">
        <p14:creationId xmlns:p14="http://schemas.microsoft.com/office/powerpoint/2010/main" val="421188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446</Words>
  <Application>Microsoft Office PowerPoint</Application>
  <PresentationFormat>宽屏</PresentationFormat>
  <Paragraphs>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 Unicode MS</vt:lpstr>
      <vt:lpstr>等线</vt:lpstr>
      <vt:lpstr>等线 Light</vt:lpstr>
      <vt:lpstr>Arial</vt:lpstr>
      <vt:lpstr>Office 主题​​</vt:lpstr>
      <vt:lpstr>C2-E</vt:lpstr>
      <vt:lpstr>题目描述：</vt:lpstr>
      <vt:lpstr>解题思路：</vt:lpstr>
      <vt:lpstr> </vt:lpstr>
      <vt:lpstr>确定兔子的直接父亲结点的编号:</vt:lpstr>
      <vt:lpstr> </vt:lpstr>
      <vt:lpstr>  </vt:lpstr>
      <vt:lpstr>代码：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C2-E</dc:title>
  <dc:creator>张 展浩</dc:creator>
  <cp:lastModifiedBy>张 展浩</cp:lastModifiedBy>
  <cp:revision>3</cp:revision>
  <dcterms:created xsi:type="dcterms:W3CDTF">2022-09-26T09:54:50Z</dcterms:created>
  <dcterms:modified xsi:type="dcterms:W3CDTF">2022-09-26T10:11:16Z</dcterms:modified>
</cp:coreProperties>
</file>