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09893"/>
            <a:ext cx="9144000" cy="2387600"/>
          </a:xfrm>
        </p:spPr>
        <p:txBody>
          <a:bodyPr/>
          <a:p>
            <a:r>
              <a:rPr lang="en-US" altLang="zh-CN"/>
              <a:t>C3-B-</a:t>
            </a:r>
            <a:r>
              <a:rPr lang="zh-CN" altLang="en-US"/>
              <a:t>进厂</a:t>
            </a:r>
            <a:r>
              <a:rPr lang="zh-CN" altLang="en-US"/>
              <a:t>填括号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21371160 </a:t>
            </a:r>
            <a:r>
              <a:rPr lang="zh-CN" altLang="en-US"/>
              <a:t>王旭阳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3660" y="316230"/>
            <a:ext cx="950404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首先可以证明，对于计算</a:t>
            </a:r>
            <a:r>
              <a:rPr lang="en-US" altLang="zh-CN" sz="2400"/>
              <a:t>n</a:t>
            </a:r>
            <a:r>
              <a:rPr lang="zh-CN" altLang="en-US" sz="2400"/>
              <a:t>个矩阵链乘，可以通过计算前</a:t>
            </a:r>
            <a:r>
              <a:rPr lang="en-US" altLang="zh-CN" sz="2400"/>
              <a:t>p</a:t>
            </a:r>
            <a:r>
              <a:rPr lang="zh-CN" altLang="en-US" sz="2400"/>
              <a:t>个矩阵的乘积乘以后</a:t>
            </a:r>
            <a:r>
              <a:rPr lang="en-US" altLang="zh-CN" sz="2400"/>
              <a:t>q</a:t>
            </a:r>
            <a:r>
              <a:rPr lang="zh-CN" altLang="en-US" sz="2400"/>
              <a:t>个矩阵的乘积（满足</a:t>
            </a:r>
            <a:r>
              <a:rPr lang="en-US" altLang="zh-CN" sz="2400"/>
              <a:t>p+q=n</a:t>
            </a:r>
            <a:r>
              <a:rPr lang="zh-CN" altLang="en-US" sz="2400"/>
              <a:t>）。</a:t>
            </a:r>
            <a:endParaRPr lang="zh-CN" altLang="en-US" sz="2400"/>
          </a:p>
          <a:p>
            <a:r>
              <a:rPr lang="zh-CN" altLang="en-US" sz="2400"/>
              <a:t>因此，可以将矩阵链乘转为为加强版的</a:t>
            </a:r>
            <a:r>
              <a:rPr lang="en-US" altLang="zh-CN" sz="2400"/>
              <a:t>“</a:t>
            </a:r>
            <a:r>
              <a:rPr lang="zh-CN" altLang="en-US" sz="2400"/>
              <a:t>截钢管</a:t>
            </a:r>
            <a:r>
              <a:rPr lang="en-US" altLang="zh-CN" sz="2400"/>
              <a:t>”</a:t>
            </a:r>
            <a:r>
              <a:rPr lang="zh-CN" altLang="en-US" sz="2400"/>
              <a:t>问题。即，对于钢管而言，确定的截取长度则意味着确定的价格，而矩阵则随着截取位置不同而</a:t>
            </a:r>
            <a:r>
              <a:rPr lang="en-US" altLang="zh-CN" sz="2400"/>
              <a:t>“</a:t>
            </a:r>
            <a:r>
              <a:rPr lang="zh-CN" altLang="en-US" sz="2400"/>
              <a:t>计算价值</a:t>
            </a:r>
            <a:r>
              <a:rPr lang="en-US" altLang="zh-CN" sz="2400"/>
              <a:t>”</a:t>
            </a:r>
            <a:r>
              <a:rPr lang="zh-CN" altLang="en-US" sz="2400"/>
              <a:t>不同。</a:t>
            </a:r>
            <a:endParaRPr lang="zh-CN" altLang="en-US" sz="2400"/>
          </a:p>
          <a:p>
            <a:r>
              <a:rPr lang="zh-CN" altLang="en-US" sz="2400"/>
              <a:t>为了计算</a:t>
            </a:r>
            <a:r>
              <a:rPr lang="en-US" altLang="zh-CN" sz="2400"/>
              <a:t>n</a:t>
            </a:r>
            <a:r>
              <a:rPr lang="zh-CN" altLang="en-US" sz="2400"/>
              <a:t>个矩阵的最小相乘计算次数，则需要计算出每个切割方式所带来的不同的相乘计算次数。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zh-CN" altLang="en-US" sz="2400">
                <a:sym typeface="+mn-ea"/>
              </a:rPr>
              <a:t>设</a:t>
            </a:r>
            <a:r>
              <a:rPr lang="en-US" altLang="zh-CN" sz="2400">
                <a:sym typeface="+mn-ea"/>
              </a:rPr>
              <a:t>f[i][j]</a:t>
            </a:r>
            <a:r>
              <a:rPr lang="zh-CN" altLang="en-US" sz="2400">
                <a:sym typeface="+mn-ea"/>
              </a:rPr>
              <a:t>表示第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个矩阵到第</a:t>
            </a:r>
            <a:r>
              <a:rPr lang="en-US" altLang="zh-CN" sz="2400">
                <a:sym typeface="+mn-ea"/>
              </a:rPr>
              <a:t>j</a:t>
            </a:r>
            <a:r>
              <a:rPr lang="zh-CN" altLang="en-US" sz="2400">
                <a:sym typeface="+mn-ea"/>
              </a:rPr>
              <a:t>个矩阵的最小相乘计算次数。首先继续进行初始化工作，将</a:t>
            </a:r>
            <a:r>
              <a:rPr lang="en-US" altLang="zh-CN" sz="2400">
                <a:sym typeface="+mn-ea"/>
              </a:rPr>
              <a:t>f[i][i]</a:t>
            </a:r>
            <a:r>
              <a:rPr lang="zh-CN" altLang="en-US" sz="2400">
                <a:sym typeface="+mn-ea"/>
              </a:rPr>
              <a:t>全设为零，其余均设为＋</a:t>
            </a:r>
            <a:r>
              <a:rPr lang="en-US" altLang="zh-CN" sz="2400">
                <a:sym typeface="+mn-ea"/>
              </a:rPr>
              <a:t>∞</a:t>
            </a:r>
            <a:r>
              <a:rPr lang="zh-CN" altLang="en-US" sz="2400">
                <a:sym typeface="+mn-ea"/>
              </a:rPr>
              <a:t>。其次，通过动态规划思想，我们先计算任意两个连续矩阵的最小计算次数，然后由此计算任意连续三个，直至计算出任意连续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个，此即为最终答案。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公式为</a:t>
            </a:r>
            <a:endParaRPr lang="zh-CN" altLang="en-US" sz="24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en-US" altLang="zh-CN" sz="2800">
                <a:sym typeface="+mn-ea"/>
              </a:rPr>
              <a:t>f[i][j]=   0                                                              (i=j)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          f[i][k]+f[k+1][j]+a[i]*a[k+1]*a[j+1]    (i&lt;=k&lt;j)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8643" t="15128" r="29337" b="21953"/>
          <a:stretch>
            <a:fillRect/>
          </a:stretch>
        </p:blipFill>
        <p:spPr>
          <a:xfrm>
            <a:off x="1774825" y="287655"/>
            <a:ext cx="7555230" cy="5821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YyYTg0OGU3Mjg2NGM3NTY5Yzk5MjA2NzBhMGQ5NjUifQ=="/>
  <p:tag name="KSO_WPP_MARK_KEY" val="55d93325-80e3-4331-980f-82f089b80c1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C3-B-进厂填括号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WXY</dc:creator>
  <cp:lastModifiedBy>Bunker</cp:lastModifiedBy>
  <cp:revision>5</cp:revision>
  <dcterms:created xsi:type="dcterms:W3CDTF">2022-10-15T08:15:00Z</dcterms:created>
  <dcterms:modified xsi:type="dcterms:W3CDTF">2022-10-15T12:22:43Z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2D72805BC34E43B9842BA5D3A2DE2E4C</vt:lpwstr>
  </property>
  <property fmtid="{D5CDD505-2E9C-101B-9397-08002B2CF9AE}" pid="3" name="KSOProductBuildVer">
    <vt:lpwstr>2052-11.1.0.12598</vt:lpwstr>
  </property>
</Properties>
</file>