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点击鼠标编辑标题文本格式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D1309855-FA39-404C-A633-33E21454E39A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44600" y="684000"/>
            <a:ext cx="921996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80000" y="243000"/>
            <a:ext cx="7740000" cy="497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37560" y="849240"/>
            <a:ext cx="8665920" cy="32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/>
  <dcterms:modified xsi:type="dcterms:W3CDTF">2022-10-15T21:01:30Z</dcterms:modified>
  <cp:revision>1</cp:revision>
  <dc:subject/>
  <dc:title/>
</cp:coreProperties>
</file>