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753BD-A8A7-F971-4880-CF666BED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D55BE5-00E8-CB43-2534-81FEBB957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EDAF2-A6F1-BEBD-0CDC-028D4FF2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19E62-2781-A00B-26F1-9B509DC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6D7E1-EA80-E128-70AF-73F55DE8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4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7848-D8D6-E627-EA93-BF891C5F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3C242-7AED-8C13-B6D7-977BE67A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14BB2-E629-C6E2-68CF-CE0D191C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34C6-0316-22E8-1E2D-14028378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E7681-7189-EBD6-D6BD-EE6F28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4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42BCD6-D8F3-B691-A3BB-7E676D8F0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32E6C4-12F0-AA17-1DEF-4FB527BE4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30CC-8C60-9AA5-FB78-29BC3A81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47CC9-6945-FDAD-A735-39410318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EA908-CF2A-052B-D24F-FFD0DE5F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5782-A1F9-B2C9-FCCD-B1DA6FE7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AE925-38CE-0851-6F48-83C6F3FD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DBA6E-7823-B079-CEB8-FCE9CE16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1E31F-79C1-ADC2-76C3-84506B1A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49E91-F2DD-C39D-9DBD-ED2055C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8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C9AC-A726-1A6F-CB0B-B8E49B9B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4E9A6-AF0E-A8AF-A97F-9EAC7E4F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B5229-366F-24C9-083F-729100A3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0E7C2-2EB0-73D9-BB1A-A0628C9B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9C5F6-71A6-36CC-5B2E-7F3C210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04E8-CCBB-1437-1B8B-4F655E68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BBE48-711E-2030-61B1-EF829DCE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FBF7C-14A6-BA95-E1A2-B0AEB9F3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2E8D2-3EF4-B4DE-27D3-66429576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C47DF-2073-D0AD-6AC3-CCE7CB1E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8F806-1207-8798-F355-52F55CD7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4723E-AF50-852A-535E-B41C3E4B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15D87-EBE2-B2BD-4E3E-1CE01B4E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EE07A-6A5B-1F6C-D6F3-2FFE7E6A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CB2D2-C823-0A7C-8487-9795EC42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F1D9DA-8057-DA6A-33F1-E79CA2D1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FBEA8-B85E-4B5D-CE0D-33CAA6F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55117E-E684-52A1-B171-6611BFE1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930D5B-D3EF-91C5-291B-8137089E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BE9C3-1B80-0572-4B22-52C87962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951AA-414B-FECB-3B5B-A0A2F37C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764AA4-6991-F457-7594-549508CD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9F786-4E4A-FCDF-8B4B-C9B8F45A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1D040-BCD1-EB3F-DBB8-D7C587C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3DCA0B-AF71-68BB-7E46-1269B3BA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785BB-9E19-3149-B484-487714B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6070-F1AB-0E87-F63C-F10C679E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DE31-736F-7B62-A3CB-2981AFD2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69475-E446-4DBE-36D7-F0990819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F06A-5D0A-4314-7DC1-CFC905C5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3C439-F6AB-0AA4-71A5-327F681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4A83E3-9E90-1102-A3B4-3A3C3708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2227-D66B-D316-11D9-F6C44275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33994-D0C1-AA89-F9D0-92106D34D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C941BF-630C-9F21-91D8-1683C25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D6B0-9417-A325-E91B-13410E22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862F9-61AA-6988-AF67-50F53831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BFCEB-C8AA-0086-43F6-A21A20C4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828-B916-89A4-EF7E-3EFCD466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28AD9-4B16-D1CD-8749-E452B07B0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BCED-182D-6E6C-8683-93D86790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B39D-4EB2-4454-9B87-5E30DD5FAE7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F3DDB-33A4-71EE-48FD-C7BC0361F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6563-1047-90BC-6CBA-0BD02E499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E199-108D-4589-B3B2-ECCDA7100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2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5B848-87FA-7C80-9251-72AF12188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1500" b="1" dirty="0"/>
              <a:t>C3T5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8F1D64-D4F1-78EF-6BDC-0A4941E0B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21373067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杨宏飞</a:t>
            </a:r>
          </a:p>
        </p:txBody>
      </p:sp>
    </p:spTree>
    <p:extLst>
      <p:ext uri="{BB962C8B-B14F-4D97-AF65-F5344CB8AC3E}">
        <p14:creationId xmlns:p14="http://schemas.microsoft.com/office/powerpoint/2010/main" val="18178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34AAF-D6B8-02BA-F8AC-442FC8DD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题意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A1FC3-46B7-7B54-2427-A11BD30D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m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，每次可向右或向下移动，求</a:t>
            </a:r>
            <a:r>
              <a:rPr lang="en-US" altLang="zh-CN" dirty="0"/>
              <a:t>(1,1)</a:t>
            </a:r>
            <a:r>
              <a:rPr lang="zh-CN" altLang="en-US" dirty="0"/>
              <a:t>到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途经位置元素和的最大值。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12700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8B87F-A2D7-C2C1-FCB9-D91B804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11E1E3-0439-37E7-A6A7-2CE1BB49F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从</m:t>
                    </m:r>
                  </m:oMath>
                </a14:m>
                <a:r>
                  <a:rPr lang="en-US" altLang="zh-CN" dirty="0"/>
                  <a:t>(1,1)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途经位置元素和的最大值，由于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i,j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只可能是左边或上边即</a:t>
                </a:r>
                <a:r>
                  <a:rPr lang="en-US" altLang="zh-CN" dirty="0"/>
                  <a:t>(i-1,j)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(i,j-1)</a:t>
                </a:r>
                <a:r>
                  <a:rPr lang="zh-CN" altLang="en-US" dirty="0"/>
                  <a:t>移动过来，所以状态转移方程为：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需要注意的是，由于起点固定为</a:t>
                </a:r>
                <a:r>
                  <a:rPr lang="en-US" altLang="zh-CN" dirty="0"/>
                  <a:t>(1,1)</a:t>
                </a:r>
                <a:r>
                  <a:rPr lang="zh-CN" altLang="en-US" dirty="0"/>
                  <a:t>，所以当</a:t>
                </a:r>
                <a:r>
                  <a:rPr lang="en-US" altLang="zh-CN" dirty="0"/>
                  <a:t>i-1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j-1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时，状态转移方程不成立。</a:t>
                </a:r>
                <a:endParaRPr lang="en-US" altLang="zh-CN" dirty="0"/>
              </a:p>
              <a:p>
                <a:r>
                  <a:rPr lang="zh-CN" altLang="en-US" dirty="0"/>
                  <a:t>且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可以为负值，所以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的初值不能为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多测不清空，爆零两行泪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11E1E3-0439-37E7-A6A7-2CE1BB49F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2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EF702-E980-9DED-FCF5-A5AD8C41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DP</a:t>
            </a:r>
            <a:r>
              <a:rPr lang="zh-CN" altLang="en-US" sz="4000" b="1" dirty="0"/>
              <a:t>部分伪代码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508B44-47D8-2F28-1417-DDCD78F27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from 1 to n</a:t>
                </a:r>
              </a:p>
              <a:p>
                <a:pPr marL="457200" lvl="1" indent="0">
                  <a:buNone/>
                </a:pPr>
                <a:r>
                  <a:rPr lang="en-US" altLang="zh-CN" sz="2800" dirty="0"/>
                  <a:t>	For j from 1 to m</a:t>
                </a:r>
              </a:p>
              <a:p>
                <a:pPr marL="914400" lvl="2" indent="0">
                  <a:buNone/>
                </a:pP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508B44-47D8-2F28-1417-DDCD78F27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30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B0CB-625F-40B1-F01A-43C6B52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复杂度分析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ADE78-10E7-1F85-9983-591A2741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代码中有两层循环，时间复杂度为</a:t>
            </a:r>
            <a:r>
              <a:rPr lang="en-US" altLang="zh-CN" dirty="0"/>
              <a:t>O(nm).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7BFFC-2ED6-4E6E-7A3F-40EC3909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/>
              <a:t>代码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E81B53-1E47-B860-72DE-BEDAA3D3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116"/>
            <a:ext cx="4672561" cy="408627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FE98D5-BEE5-1341-E8E3-80841AABC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761" y="1466116"/>
            <a:ext cx="6657609" cy="33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华文楷体</vt:lpstr>
      <vt:lpstr>Arial</vt:lpstr>
      <vt:lpstr>Cambria Math</vt:lpstr>
      <vt:lpstr>Office 主题​​</vt:lpstr>
      <vt:lpstr>C3T5</vt:lpstr>
      <vt:lpstr>题意</vt:lpstr>
      <vt:lpstr>题解</vt:lpstr>
      <vt:lpstr>DP部分伪代码</vt:lpstr>
      <vt:lpstr>复杂度分析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C3T5</dc:title>
  <dc:creator>hf2604307870@outlook.com</dc:creator>
  <cp:lastModifiedBy>hf2604307870@outlook.com</cp:lastModifiedBy>
  <cp:revision>2</cp:revision>
  <dcterms:created xsi:type="dcterms:W3CDTF">2022-10-12T01:43:20Z</dcterms:created>
  <dcterms:modified xsi:type="dcterms:W3CDTF">2022-10-12T07:00:37Z</dcterms:modified>
</cp:coreProperties>
</file>