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67" r:id="rId4"/>
    <p:sldId id="268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97C06-B721-4330-AB66-2237DAE3CFFB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83D39-51DB-4DF1-91F2-DA1902F35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07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83D39-51DB-4DF1-91F2-DA1902F35D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1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1EF8-CB7E-428F-9456-AFDBBF788664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7C7F-4F3E-40F4-AC47-CA7786EC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9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1EF8-CB7E-428F-9456-AFDBBF788664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7C7F-4F3E-40F4-AC47-CA7786EC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1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1EF8-CB7E-428F-9456-AFDBBF788664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7C7F-4F3E-40F4-AC47-CA7786EC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1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1EF8-CB7E-428F-9456-AFDBBF788664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7C7F-4F3E-40F4-AC47-CA7786EC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0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1EF8-CB7E-428F-9456-AFDBBF788664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7C7F-4F3E-40F4-AC47-CA7786EC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1EF8-CB7E-428F-9456-AFDBBF788664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7C7F-4F3E-40F4-AC47-CA7786EC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7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1EF8-CB7E-428F-9456-AFDBBF788664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7C7F-4F3E-40F4-AC47-CA7786EC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6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1EF8-CB7E-428F-9456-AFDBBF788664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7C7F-4F3E-40F4-AC47-CA7786EC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7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1EF8-CB7E-428F-9456-AFDBBF788664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7C7F-4F3E-40F4-AC47-CA7786EC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1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1EF8-CB7E-428F-9456-AFDBBF788664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7C7F-4F3E-40F4-AC47-CA7786EC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4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1EF8-CB7E-428F-9456-AFDBBF788664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7C7F-4F3E-40F4-AC47-CA7786EC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1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51EF8-CB7E-428F-9456-AFDBBF788664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B7C7F-4F3E-40F4-AC47-CA7786EC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87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DDEACB-13D6-857A-F244-D44AAA030D68}"/>
              </a:ext>
            </a:extLst>
          </p:cNvPr>
          <p:cNvSpPr txBox="1"/>
          <p:nvPr/>
        </p:nvSpPr>
        <p:spPr>
          <a:xfrm>
            <a:off x="576646" y="366623"/>
            <a:ext cx="1161535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7200" b="1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7200" b="1" dirty="0">
                <a:latin typeface="宋体" panose="02010600030101010101" pitchFamily="2" charset="-122"/>
                <a:ea typeface="宋体" panose="02010600030101010101" pitchFamily="2" charset="-122"/>
              </a:rPr>
              <a:t>題</a:t>
            </a:r>
            <a:endParaRPr lang="en-US" altLang="zh-CN" sz="7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7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1500" b="1" dirty="0">
                <a:latin typeface="宋体" panose="02010600030101010101" pitchFamily="2" charset="-122"/>
                <a:ea typeface="宋体" panose="02010600030101010101" pitchFamily="2" charset="-122"/>
              </a:rPr>
              <a:t>任务达人、莫</a:t>
            </a:r>
            <a:endParaRPr lang="en-US" altLang="zh-CN" sz="11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5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zh-CN" altLang="en-US" sz="11500" b="1" dirty="0">
                <a:latin typeface="宋体" panose="02010600030101010101" pitchFamily="2" charset="-122"/>
                <a:ea typeface="宋体" panose="02010600030101010101" pitchFamily="2" charset="-122"/>
              </a:rPr>
              <a:t>卡 </a:t>
            </a:r>
            <a:r>
              <a:rPr lang="en-US" altLang="zh-CN" sz="11500" b="1" dirty="0">
                <a:latin typeface="宋体" panose="02010600030101010101" pitchFamily="2" charset="-122"/>
                <a:ea typeface="宋体" panose="02010600030101010101" pitchFamily="2" charset="-122"/>
              </a:rPr>
              <a:t>II</a:t>
            </a:r>
            <a:r>
              <a:rPr lang="zh-CN" altLang="en-US" sz="115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11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48CADD-F109-419C-3126-45E3DC11971A}"/>
              </a:ext>
            </a:extLst>
          </p:cNvPr>
          <p:cNvSpPr txBox="1"/>
          <p:nvPr/>
        </p:nvSpPr>
        <p:spPr>
          <a:xfrm>
            <a:off x="9197876" y="494271"/>
            <a:ext cx="20505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212114</a:t>
            </a:r>
          </a:p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韩一</a:t>
            </a:r>
          </a:p>
        </p:txBody>
      </p:sp>
    </p:spTree>
    <p:extLst>
      <p:ext uri="{BB962C8B-B14F-4D97-AF65-F5344CB8AC3E}">
        <p14:creationId xmlns:p14="http://schemas.microsoft.com/office/powerpoint/2010/main" val="209200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B262D-A8B2-0E32-812B-20880B0A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BD6550-39D6-C1F9-5FEB-AEB9C6718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个城市，编号为</a:t>
                </a:r>
                <a:r>
                  <a:rPr lang="en-US" altLang="zh-CN" dirty="0"/>
                  <a:t>1~n</a:t>
                </a:r>
                <a:r>
                  <a:rPr lang="zh-CN" altLang="en-US" dirty="0"/>
                  <a:t>，莫卡起初位于编号为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的城市</a:t>
                </a:r>
                <a:endParaRPr lang="en-US" altLang="zh-CN" dirty="0"/>
              </a:p>
              <a:p>
                <a:r>
                  <a:rPr lang="zh-CN" altLang="en-US" b="0" dirty="0"/>
                  <a:t>有</a:t>
                </a:r>
                <a:r>
                  <a:rPr lang="en-US" altLang="zh-CN" b="0" dirty="0"/>
                  <a:t>m</a:t>
                </a:r>
                <a:r>
                  <a:rPr lang="zh-CN" altLang="en-US" b="0" dirty="0"/>
                  <a:t>天，每天会指定一个任务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你可以选择不接受这个任务，即在原城市待着，并没有任何收益</a:t>
                </a:r>
                <a:endParaRPr lang="en-US" altLang="zh-CN" dirty="0"/>
              </a:p>
              <a:p>
                <a:r>
                  <a:rPr lang="zh-CN" altLang="en-US" b="0" dirty="0"/>
                  <a:t>你可以选择接受这个任务：</a:t>
                </a:r>
                <a:endParaRPr lang="en-US" altLang="zh-CN" b="0" dirty="0"/>
              </a:p>
              <a:p>
                <a:r>
                  <a:rPr lang="zh-CN" altLang="en-US" dirty="0"/>
                  <a:t>如果你本来就位于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，你可以获得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收益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否则获得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收益</m:t>
                    </m:r>
                  </m:oMath>
                </a14:m>
                <a:r>
                  <a:rPr lang="zh-CN" altLang="en-US" b="0" dirty="0"/>
                  <a:t>，并移动到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要求在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天之后最大化收益</a:t>
                </a:r>
                <a:endParaRPr lang="en-US" altLang="zh-CN" dirty="0"/>
              </a:p>
              <a:p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BD6550-39D6-C1F9-5FEB-AEB9C6718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13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EF8FB-5E8B-DB99-F00E-1BE33683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AA0C5F-889E-D7C2-E3AB-135951C9D9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首先考虑朴素的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做法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天时处在城市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的最大收益</a:t>
                </a:r>
                <a:endParaRPr lang="en-US" altLang="zh-CN" b="0" dirty="0"/>
              </a:p>
              <a:p>
                <a:r>
                  <a:rPr lang="zh-CN" altLang="en-US" dirty="0"/>
                  <a:t>初始状态：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b="0" dirty="0"/>
                  <a:t>转移：对于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，枚举上一次选择执行任务的时间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否则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AA0C5F-889E-D7C2-E3AB-135951C9D9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29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10D9D-72A1-228F-2241-D00CE58E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C909B9-77BD-0F66-CAC3-4C45BF366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我们发现很多转移是没有必要的</a:t>
                </a:r>
                <a:endParaRPr lang="en-US" altLang="zh-CN" dirty="0"/>
              </a:p>
              <a:p>
                <a:r>
                  <a:rPr lang="zh-CN" altLang="en-US" dirty="0"/>
                  <a:t>对于满足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，我们只需要选取最大的满足条件的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即可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对于满足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，我们同样只需要选取最大的满足条件的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找到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左边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、最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靠右</m:t>
                    </m:r>
                  </m:oMath>
                </a14:m>
                <a:r>
                  <a:rPr lang="zh-CN" altLang="en-US" b="0" dirty="0"/>
                  <a:t>的、</a:t>
                </a:r>
                <a:r>
                  <a:rPr lang="en-US" altLang="zh-CN" b="0" dirty="0"/>
                  <a:t>c</a:t>
                </a:r>
                <a:r>
                  <a:rPr lang="zh-CN" altLang="en-US" b="0" dirty="0"/>
                  <a:t>相同的位置和</a:t>
                </a:r>
                <a:r>
                  <a:rPr lang="en-US" altLang="zh-CN" b="0" dirty="0"/>
                  <a:t>c</a:t>
                </a:r>
                <a:r>
                  <a:rPr lang="zh-CN" altLang="en-US" b="0" dirty="0"/>
                  <a:t>不同的位置，转移即可</a:t>
                </a:r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b="0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C909B9-77BD-0F66-CAC3-4C45BF366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92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679E7E1-8A62-B8C3-CB20-C3C2C49FDA78}"/>
              </a:ext>
            </a:extLst>
          </p:cNvPr>
          <p:cNvSpPr txBox="1"/>
          <p:nvPr/>
        </p:nvSpPr>
        <p:spPr>
          <a:xfrm>
            <a:off x="5189839" y="-156597"/>
            <a:ext cx="1659429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dirty="0"/>
              <a:t>謝</a:t>
            </a:r>
            <a:endParaRPr lang="en-US" altLang="zh-CN" sz="11500" dirty="0"/>
          </a:p>
          <a:p>
            <a:r>
              <a:rPr lang="zh-CN" altLang="en-US" sz="11500" dirty="0"/>
              <a:t>謝</a:t>
            </a:r>
            <a:endParaRPr lang="en-US" altLang="zh-CN" sz="11500" dirty="0"/>
          </a:p>
          <a:p>
            <a:r>
              <a:rPr lang="zh-CN" altLang="en-US" sz="11500" dirty="0"/>
              <a:t>大</a:t>
            </a:r>
            <a:endParaRPr lang="en-US" altLang="zh-CN" sz="11500" dirty="0"/>
          </a:p>
          <a:p>
            <a:r>
              <a:rPr lang="zh-CN" altLang="en-US" sz="11500" dirty="0"/>
              <a:t>家</a:t>
            </a:r>
          </a:p>
        </p:txBody>
      </p:sp>
    </p:spTree>
    <p:extLst>
      <p:ext uri="{BB962C8B-B14F-4D97-AF65-F5344CB8AC3E}">
        <p14:creationId xmlns:p14="http://schemas.microsoft.com/office/powerpoint/2010/main" val="153649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255</Words>
  <Application>Microsoft Office PowerPoint</Application>
  <PresentationFormat>宽屏</PresentationFormat>
  <Paragraphs>37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宋体</vt:lpstr>
      <vt:lpstr>Arial</vt:lpstr>
      <vt:lpstr>Calibri</vt:lpstr>
      <vt:lpstr>Calibri Light</vt:lpstr>
      <vt:lpstr>Cambria Math</vt:lpstr>
      <vt:lpstr>Office Theme</vt:lpstr>
      <vt:lpstr>PowerPoint 演示文稿</vt:lpstr>
      <vt:lpstr>Description</vt:lpstr>
      <vt:lpstr>Solution</vt:lpstr>
      <vt:lpstr>Solution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Yi</dc:creator>
  <cp:lastModifiedBy>Han Yi</cp:lastModifiedBy>
  <cp:revision>123</cp:revision>
  <dcterms:created xsi:type="dcterms:W3CDTF">2022-10-11T15:01:22Z</dcterms:created>
  <dcterms:modified xsi:type="dcterms:W3CDTF">2022-10-13T14:15:15Z</dcterms:modified>
</cp:coreProperties>
</file>