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Lst>
  <p:sldSz cx="12192000" cy="6858000"/>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gs" Target="tags/tag2.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C4-H</a:t>
            </a:r>
            <a:r>
              <a:rPr lang="zh-CN" altLang="en-US"/>
              <a:t>题</a:t>
            </a:r>
            <a:endParaRPr lang="zh-CN" altLang="en-US"/>
          </a:p>
        </p:txBody>
      </p:sp>
      <p:sp>
        <p:nvSpPr>
          <p:cNvPr id="3" name="副标题 2"/>
          <p:cNvSpPr>
            <a:spLocks noGrp="1"/>
          </p:cNvSpPr>
          <p:nvPr>
            <p:ph type="subTitle" idx="1"/>
          </p:nvPr>
        </p:nvSpPr>
        <p:spPr/>
        <p:txBody>
          <a:bodyPr/>
          <a:p>
            <a:r>
              <a:rPr lang="en-US" altLang="zh-CN"/>
              <a:t>20376388-</a:t>
            </a:r>
            <a:r>
              <a:rPr lang="zh-CN" altLang="en-US"/>
              <a:t>梁林楠</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题意</a:t>
            </a:r>
            <a:endParaRPr lang="zh-CN" altLang="en-US"/>
          </a:p>
        </p:txBody>
      </p:sp>
      <p:sp>
        <p:nvSpPr>
          <p:cNvPr id="3" name="内容占位符 2"/>
          <p:cNvSpPr>
            <a:spLocks noGrp="1"/>
          </p:cNvSpPr>
          <p:nvPr>
            <p:ph idx="1"/>
          </p:nvPr>
        </p:nvSpPr>
        <p:spPr/>
        <p:txBody>
          <a:bodyPr>
            <a:normAutofit fontScale="90000" lnSpcReduction="20000"/>
          </a:bodyPr>
          <a:p>
            <a:r>
              <a:rPr lang="zh-CN" altLang="en-US"/>
              <a:t>XIAO7 和奇怪的伞</a:t>
            </a:r>
            <a:endParaRPr lang="zh-CN" altLang="en-US"/>
          </a:p>
          <a:p>
            <a:r>
              <a:rPr lang="zh-CN" altLang="en-US"/>
              <a:t>时间限制：1000ms   内存限制：65536kb</a:t>
            </a:r>
            <a:endParaRPr lang="zh-CN" altLang="en-US"/>
          </a:p>
          <a:p>
            <a:endParaRPr lang="zh-CN" altLang="en-US"/>
          </a:p>
          <a:p>
            <a:r>
              <a:rPr lang="zh-CN" altLang="en-US"/>
              <a:t>通过率：9/17 (52.94%)    正确率：9/53 (16.98%)</a:t>
            </a:r>
            <a:endParaRPr lang="zh-CN" altLang="en-US"/>
          </a:p>
          <a:p>
            <a:endParaRPr lang="zh-CN" altLang="en-US"/>
          </a:p>
          <a:p>
            <a:r>
              <a:rPr lang="zh-CN" altLang="en-US"/>
              <a:t>题目描述</a:t>
            </a:r>
            <a:endParaRPr lang="zh-CN" altLang="en-US"/>
          </a:p>
          <a:p>
            <a:r>
              <a:rPr lang="zh-CN" altLang="en-US" sz="2220">
                <a:solidFill>
                  <a:schemeClr val="tx1"/>
                </a:solidFill>
                <a:uFillTx/>
              </a:rPr>
              <a:t>109 只猫猫站成了一排，其中前 m 只是属于 XIAO7 的。这时突然下雨了，XIAO7 变出了 n 张奇怪的大伞，其中第 i 张大伞能遮住第 ai,ai+1,…,bi−1,bi 只猫猫，请问最少用多少张大伞才能遮住所有 XIAO7 的猫猫。</a:t>
            </a:r>
            <a:endParaRPr lang="zh-CN" altLang="en-US" sz="2220">
              <a:solidFill>
                <a:schemeClr val="tx1"/>
              </a:solidFill>
              <a:uFillTx/>
            </a:endParaRPr>
          </a:p>
          <a:p>
            <a:endParaRPr lang="zh-CN" altLang="en-US"/>
          </a:p>
          <a:p>
            <a:r>
              <a:rPr lang="zh-CN" altLang="en-US"/>
              <a:t>如果无论如何都不能遮住所有 XIAO7 的猫猫，请输出 (=&gt; &lt;=)。</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题意</a:t>
            </a:r>
            <a:r>
              <a:rPr lang="zh-CN" altLang="en-US"/>
              <a:t>分析</a:t>
            </a:r>
            <a:endParaRPr lang="zh-CN" altLang="en-US"/>
          </a:p>
        </p:txBody>
      </p:sp>
      <p:sp>
        <p:nvSpPr>
          <p:cNvPr id="3" name="内容占位符 2"/>
          <p:cNvSpPr>
            <a:spLocks noGrp="1"/>
          </p:cNvSpPr>
          <p:nvPr>
            <p:ph idx="1"/>
          </p:nvPr>
        </p:nvSpPr>
        <p:spPr/>
        <p:txBody>
          <a:bodyPr/>
          <a:p>
            <a:r>
              <a:rPr lang="zh-CN" altLang="en-US"/>
              <a:t>这是</a:t>
            </a:r>
            <a:r>
              <a:rPr lang="en-US" altLang="zh-CN"/>
              <a:t>H</a:t>
            </a:r>
            <a:r>
              <a:rPr lang="zh-CN" altLang="en-US"/>
              <a:t>题，前面做了这么多题了，可以发现如果是</a:t>
            </a:r>
            <a:r>
              <a:rPr lang="en-US" altLang="zh-CN"/>
              <a:t>dp</a:t>
            </a:r>
            <a:r>
              <a:rPr lang="zh-CN" altLang="en-US"/>
              <a:t>一般是见到过的模板，其他的就可以考虑贪心了。与之前一道题选择尽可能多的没有</a:t>
            </a:r>
            <a:r>
              <a:rPr lang="zh-CN" altLang="en-US"/>
              <a:t>交叉的</a:t>
            </a:r>
            <a:r>
              <a:rPr lang="zh-CN" altLang="en-US"/>
              <a:t>线段，那么就可以猜到是贪心</a:t>
            </a:r>
            <a:r>
              <a:rPr lang="zh-CN" altLang="en-US"/>
              <a:t>算法。</a:t>
            </a:r>
            <a:endParaRPr lang="zh-CN" altLang="en-US"/>
          </a:p>
          <a:p>
            <a:r>
              <a:rPr lang="zh-CN" altLang="en-US"/>
              <a:t>我们分析题意可以知道，我们最好是在左边节点确定的情况下，覆盖最右边的</a:t>
            </a:r>
            <a:r>
              <a:rPr lang="zh-CN" altLang="en-US"/>
              <a:t>距离。</a:t>
            </a:r>
            <a:endParaRPr lang="zh-CN" altLang="en-US"/>
          </a:p>
          <a:p>
            <a:r>
              <a:rPr lang="zh-CN" altLang="en-US"/>
              <a:t>设置一个变量表示已经覆盖到的区域。再剩下的线段中找出所有左端点小于等于当前已经覆盖到的区域的右端点的线段中，右端点最大的线段在加入，直到已经覆盖全部的区域</a:t>
            </a:r>
            <a:r>
              <a:rPr lang="en-US" altLang="zh-CN"/>
              <a:t>	</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835" y="0"/>
            <a:ext cx="10515600" cy="1325563"/>
          </a:xfrm>
        </p:spPr>
        <p:txBody>
          <a:bodyPr/>
          <a:p>
            <a:r>
              <a:rPr lang="zh-CN" altLang="en-US"/>
              <a:t>代码</a:t>
            </a:r>
            <a:r>
              <a:rPr lang="zh-CN" altLang="en-US"/>
              <a:t>展示</a:t>
            </a:r>
            <a:endParaRPr lang="zh-CN" altLang="en-US"/>
          </a:p>
        </p:txBody>
      </p:sp>
      <p:pic>
        <p:nvPicPr>
          <p:cNvPr id="4" name="内容占位符 3" descr="QQ图片20221108151708"/>
          <p:cNvPicPr>
            <a:picLocks noChangeAspect="1"/>
          </p:cNvPicPr>
          <p:nvPr>
            <p:ph idx="1"/>
            <p:custDataLst>
              <p:tags r:id="rId1"/>
            </p:custDataLst>
          </p:nvPr>
        </p:nvPicPr>
        <p:blipFill>
          <a:blip r:embed="rId2"/>
          <a:stretch>
            <a:fillRect/>
          </a:stretch>
        </p:blipFill>
        <p:spPr>
          <a:xfrm>
            <a:off x="646430" y="1026160"/>
            <a:ext cx="5581650" cy="5634355"/>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8873,&quot;width&quot;:6918}"/>
</p:tagLst>
</file>

<file path=ppt/tags/tag2.xml><?xml version="1.0" encoding="utf-8"?>
<p:tagLst xmlns:p="http://schemas.openxmlformats.org/presentationml/2006/main">
  <p:tag name="COMMONDATA" val="eyJoZGlkIjoiMzlkZWVlMTIyMWNiMzI4YWYxNzZjYmM2ODdmZmRhM2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459</Words>
  <Application>WPS 演示</Application>
  <PresentationFormat>宽屏</PresentationFormat>
  <Paragraphs>24</Paragraphs>
  <Slides>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vt:i4>
      </vt:variant>
    </vt:vector>
  </HeadingPairs>
  <TitlesOfParts>
    <vt:vector size="11" baseType="lpstr">
      <vt:lpstr>Arial</vt:lpstr>
      <vt:lpstr>宋体</vt:lpstr>
      <vt:lpstr>Wingdings</vt:lpstr>
      <vt:lpstr>Arial Unicode MS</vt:lpstr>
      <vt:lpstr>Calibri</vt:lpstr>
      <vt:lpstr>微软雅黑</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DANCER</cp:lastModifiedBy>
  <cp:revision>2</cp:revision>
  <dcterms:created xsi:type="dcterms:W3CDTF">2022-11-08T06:44:25Z</dcterms:created>
  <dcterms:modified xsi:type="dcterms:W3CDTF">2022-11-08T07:24:05Z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E802C0942AE040FE93ADC252111E82CD</vt:lpwstr>
  </property>
  <property fmtid="{D5CDD505-2E9C-101B-9397-08002B2CF9AE}" pid="3" name="KSOProductBuildVer">
    <vt:lpwstr>2052-11.1.0.12763</vt:lpwstr>
  </property>
</Properties>
</file>