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753BD-A8A7-F971-4880-CF666BED3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D55BE5-00E8-CB43-2534-81FEBB957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EDAF2-A6F1-BEBD-0CDC-028D4FF2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19E62-2781-A00B-26F1-9B509DC7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6D7E1-EA80-E128-70AF-73F55DE8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4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C7848-D8D6-E627-EA93-BF891C5F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C3C242-7AED-8C13-B6D7-977BE67A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14BB2-E629-C6E2-68CF-CE0D191C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734C6-0316-22E8-1E2D-14028378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E7681-7189-EBD6-D6BD-EE6F2821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64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42BCD6-D8F3-B691-A3BB-7E676D8F0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32E6C4-12F0-AA17-1DEF-4FB527BE4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A30CC-8C60-9AA5-FB78-29BC3A81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47CC9-6945-FDAD-A735-39410318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EA908-CF2A-052B-D24F-FFD0DE5F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B5782-A1F9-B2C9-FCCD-B1DA6FE7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AE925-38CE-0851-6F48-83C6F3FD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DBA6E-7823-B079-CEB8-FCE9CE16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1E31F-79C1-ADC2-76C3-84506B1A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49E91-F2DD-C39D-9DBD-ED2055C1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8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FC9AC-A726-1A6F-CB0B-B8E49B9B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4E9A6-AF0E-A8AF-A97F-9EAC7E4FB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B5229-366F-24C9-083F-729100A3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0E7C2-2EB0-73D9-BB1A-A0628C9B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9C5F6-71A6-36CC-5B2E-7F3C210E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63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504E8-CCBB-1437-1B8B-4F655E68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BBE48-711E-2030-61B1-EF829DCE4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9FBF7C-14A6-BA95-E1A2-B0AEB9F32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2E8D2-3EF4-B4DE-27D3-66429576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2C47DF-2073-D0AD-6AC3-CCE7CB1E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8F806-1207-8798-F355-52F55CD7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6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4723E-AF50-852A-535E-B41C3E4B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815D87-EBE2-B2BD-4E3E-1CE01B4EB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EEE07A-6A5B-1F6C-D6F3-2FFE7E6AB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ECB2D2-C823-0A7C-8487-9795EC426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F1D9DA-8057-DA6A-33F1-E79CA2D1C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4FBEA8-B85E-4B5D-CE0D-33CAA6F5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55117E-E684-52A1-B171-6611BFE1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930D5B-D3EF-91C5-291B-8137089E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9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BE9C3-1B80-0572-4B22-52C87962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5951AA-414B-FECB-3B5B-A0A2F37C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764AA4-6991-F457-7594-549508CD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C9F786-4E4A-FCDF-8B4B-C9B8F45A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3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31D040-BCD1-EB3F-DBB8-D7C587C9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3DCA0B-AF71-68BB-7E46-1269B3BA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785BB-9E19-3149-B484-487714BF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8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C6070-F1AB-0E87-F63C-F10C679E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8DE31-736F-7B62-A3CB-2981AFD28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C69475-E446-4DBE-36D7-F0990819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AF06A-5D0A-4314-7DC1-CFC905C5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3C439-F6AB-0AA4-71A5-327F681C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4A83E3-9E90-1102-A3B4-3A3C3708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44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92227-D66B-D316-11D9-F6C44275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433994-D0C1-AA89-F9D0-92106D34D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C941BF-630C-9F21-91D8-1683C256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A9D6B0-9417-A325-E91B-13410E22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862F9-61AA-6988-AF67-50F53831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BFCEB-C8AA-0086-43F6-A21A20C4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5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2CE828-B916-89A4-EF7E-3EFCD466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28AD9-4B16-D1CD-8749-E452B07B0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9BCED-182D-6E6C-8683-93D86790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0B39D-4EB2-4454-9B87-5E30DD5FAE77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F3DDB-33A4-71EE-48FD-C7BC0361F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36563-1047-90BC-6CBA-0BD02E499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2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5B848-87FA-7C80-9251-72AF12188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11500" b="1" dirty="0"/>
              <a:t>C4T2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8F1D64-D4F1-78EF-6BDC-0A4941E0B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21373067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杨宏飞</a:t>
            </a:r>
          </a:p>
        </p:txBody>
      </p:sp>
    </p:spTree>
    <p:extLst>
      <p:ext uri="{BB962C8B-B14F-4D97-AF65-F5344CB8AC3E}">
        <p14:creationId xmlns:p14="http://schemas.microsoft.com/office/powerpoint/2010/main" val="181789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34AAF-D6B8-02BA-F8AC-442FC8DD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题意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FA1FC3-46B7-7B54-2427-A11BD30DB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个左闭右开区间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求</m:t>
                    </m:r>
                  </m:oMath>
                </a14:m>
                <a:r>
                  <a:rPr lang="zh-CN" altLang="en-US" dirty="0"/>
                  <a:t>做多选出多少个区间使其交集为空。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FA1FC3-46B7-7B54-2427-A11BD30DB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08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8B87F-A2D7-C2C1-FCB9-D91B804E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题解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1E1E3-0439-37E7-A6A7-2CE1BB49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贪心，优先选择</a:t>
            </a:r>
            <a:r>
              <a:rPr lang="en-US" altLang="zh-CN" dirty="0"/>
              <a:t>y</a:t>
            </a:r>
            <a:r>
              <a:rPr lang="zh-CN" altLang="en-US" dirty="0"/>
              <a:t>更小的区间。以</a:t>
            </a:r>
            <a:r>
              <a:rPr lang="en-US" altLang="zh-CN" dirty="0"/>
              <a:t>y</a:t>
            </a:r>
            <a:r>
              <a:rPr lang="zh-CN" altLang="en-US" dirty="0"/>
              <a:t>为关键字对区间进行从小到大的排序，扫描判断即可。</a:t>
            </a:r>
            <a:endParaRPr lang="en-US" altLang="zh-CN" dirty="0"/>
          </a:p>
          <a:p>
            <a:r>
              <a:rPr lang="zh-CN" altLang="en-US" dirty="0"/>
              <a:t>证明：设前</a:t>
            </a:r>
            <a:r>
              <a:rPr lang="en-US" altLang="zh-CN" dirty="0"/>
              <a:t>i-1</a:t>
            </a:r>
            <a:r>
              <a:rPr lang="zh-CN" altLang="en-US" dirty="0"/>
              <a:t>个区间已判断，对于第</a:t>
            </a:r>
            <a:r>
              <a:rPr lang="en-US" altLang="zh-CN" dirty="0" err="1"/>
              <a:t>i</a:t>
            </a:r>
            <a:r>
              <a:rPr lang="zh-CN" altLang="en-US" dirty="0"/>
              <a:t>个区间，如果它可选，那么相比之后的区间，第</a:t>
            </a:r>
            <a:r>
              <a:rPr lang="en-US" altLang="zh-CN" dirty="0" err="1"/>
              <a:t>i</a:t>
            </a:r>
            <a:r>
              <a:rPr lang="zh-CN" altLang="en-US" dirty="0"/>
              <a:t>个区间一定是最优的，因为它的</a:t>
            </a:r>
            <a:r>
              <a:rPr lang="en-US" altLang="zh-CN" dirty="0"/>
              <a:t>y</a:t>
            </a:r>
            <a:r>
              <a:rPr lang="zh-CN" altLang="en-US" dirty="0"/>
              <a:t>最小，对后续选择的限制也最小。</a:t>
            </a:r>
          </a:p>
        </p:txBody>
      </p:sp>
    </p:spTree>
    <p:extLst>
      <p:ext uri="{BB962C8B-B14F-4D97-AF65-F5344CB8AC3E}">
        <p14:creationId xmlns:p14="http://schemas.microsoft.com/office/powerpoint/2010/main" val="405652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FB0CB-625F-40B1-F01A-43C6B520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复杂度分析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ADE78-10E7-1F85-9983-591A2741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代码中只有一层循环，时间复杂度为</a:t>
            </a:r>
            <a:r>
              <a:rPr lang="en-US" altLang="zh-CN" dirty="0"/>
              <a:t>O(n).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23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7BFFC-2ED6-4E6E-7A3F-40EC3909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代码</a:t>
            </a:r>
            <a:endParaRPr lang="zh-CN" altLang="en-US" b="1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168B4ED-5B3B-6239-E128-27D65D7C5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47" y="1647171"/>
            <a:ext cx="5689188" cy="4330331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FEF8DE0-A481-2924-7862-4B8C3C4A2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188" y="2556307"/>
            <a:ext cx="6294665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7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126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华文楷体</vt:lpstr>
      <vt:lpstr>Arial</vt:lpstr>
      <vt:lpstr>Cambria Math</vt:lpstr>
      <vt:lpstr>Office 主题​​</vt:lpstr>
      <vt:lpstr>C4T2</vt:lpstr>
      <vt:lpstr>题意</vt:lpstr>
      <vt:lpstr>题解</vt:lpstr>
      <vt:lpstr>复杂度分析</vt:lpstr>
      <vt:lpstr>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C3T5</dc:title>
  <dc:creator>hf2604307870@outlook.com</dc:creator>
  <cp:lastModifiedBy>hf2604307870@outlook.com</cp:lastModifiedBy>
  <cp:revision>6</cp:revision>
  <dcterms:created xsi:type="dcterms:W3CDTF">2022-10-12T01:43:20Z</dcterms:created>
  <dcterms:modified xsi:type="dcterms:W3CDTF">2022-11-05T02:48:51Z</dcterms:modified>
</cp:coreProperties>
</file>