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3" autoAdjust="0"/>
  </p:normalViewPr>
  <p:slideViewPr>
    <p:cSldViewPr snapToGrid="0">
      <p:cViewPr varScale="1">
        <p:scale>
          <a:sx n="72" d="100"/>
          <a:sy n="72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November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3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November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November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9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November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November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4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November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3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November 4,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November 4,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5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November 4,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November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November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November 4,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C57E-46B3-40E2-AF39-4C018C17C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F </a:t>
            </a:r>
            <a:r>
              <a:rPr lang="zh-CN" altLang="en-US" sz="6600" dirty="0"/>
              <a:t>上班</a:t>
            </a:r>
            <a:r>
              <a:rPr lang="en-US" altLang="zh-CN" sz="6600" dirty="0"/>
              <a:t>Ⅰ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50C25-A6B4-48C3-8A9E-451DBBFA5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21371300 </a:t>
            </a:r>
            <a:r>
              <a:rPr lang="zh-CN" altLang="en-US" sz="1800" dirty="0"/>
              <a:t>柳政尧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3350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308BC-1558-47F2-B358-E6FF72BD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题目描述</a:t>
            </a:r>
            <a:endParaRPr lang="en-US" sz="4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36EF80-F740-406C-B702-7F169ED77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" y="2852417"/>
            <a:ext cx="11521440" cy="1153166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EB7713-11CD-4F78-B354-4FA1EE9BE4CC}"/>
              </a:ext>
            </a:extLst>
          </p:cNvPr>
          <p:cNvCxnSpPr>
            <a:cxnSpLocks/>
          </p:cNvCxnSpPr>
          <p:nvPr/>
        </p:nvCxnSpPr>
        <p:spPr>
          <a:xfrm>
            <a:off x="4055880" y="4005583"/>
            <a:ext cx="1319988" cy="0"/>
          </a:xfrm>
          <a:prstGeom prst="line">
            <a:avLst/>
          </a:prstGeom>
          <a:ln w="635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62BE376D-06F7-457A-8627-36E54B2A9B3A}"/>
              </a:ext>
            </a:extLst>
          </p:cNvPr>
          <p:cNvSpPr/>
          <p:nvPr/>
        </p:nvSpPr>
        <p:spPr>
          <a:xfrm>
            <a:off x="8218625" y="4548212"/>
            <a:ext cx="3394255" cy="1361750"/>
          </a:xfrm>
          <a:prstGeom prst="cloudCallout">
            <a:avLst>
              <a:gd name="adj1" fmla="val -57642"/>
              <a:gd name="adj2" fmla="val -7714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274320" rtlCol="0" anchor="ctr"/>
          <a:lstStyle/>
          <a:p>
            <a:pPr algn="ctr"/>
            <a:r>
              <a:rPr lang="en-US" altLang="zh-CN" sz="4400" b="1" dirty="0"/>
              <a:t>BFS?</a:t>
            </a:r>
            <a:endParaRPr lang="en-US" sz="4400" b="1" dirty="0"/>
          </a:p>
        </p:txBody>
      </p:sp>
      <p:sp>
        <p:nvSpPr>
          <p:cNvPr id="15" name="&quot;Not Allowed&quot; Symbol 14">
            <a:extLst>
              <a:ext uri="{FF2B5EF4-FFF2-40B4-BE49-F238E27FC236}">
                <a16:creationId xmlns:a16="http://schemas.microsoft.com/office/drawing/2014/main" id="{E47C343C-95F1-461B-945A-FEBACF2025B6}"/>
              </a:ext>
            </a:extLst>
          </p:cNvPr>
          <p:cNvSpPr/>
          <p:nvPr/>
        </p:nvSpPr>
        <p:spPr>
          <a:xfrm>
            <a:off x="8589371" y="3902706"/>
            <a:ext cx="2652761" cy="2652761"/>
          </a:xfrm>
          <a:prstGeom prst="noSmoking">
            <a:avLst>
              <a:gd name="adj" fmla="val 13820"/>
            </a:avLst>
          </a:prstGeom>
          <a:solidFill>
            <a:schemeClr val="accent5">
              <a:alpha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D38D9F-7656-4EAA-B28C-B3145D7415C5}"/>
              </a:ext>
            </a:extLst>
          </p:cNvPr>
          <p:cNvCxnSpPr>
            <a:cxnSpLocks/>
          </p:cNvCxnSpPr>
          <p:nvPr/>
        </p:nvCxnSpPr>
        <p:spPr>
          <a:xfrm>
            <a:off x="7001722" y="4003548"/>
            <a:ext cx="1319988" cy="0"/>
          </a:xfrm>
          <a:prstGeom prst="line">
            <a:avLst/>
          </a:prstGeom>
          <a:ln w="635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17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308BC-1558-47F2-B358-E6FF72BD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输入格式</a:t>
            </a:r>
            <a:endParaRPr lang="en-US" sz="4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E8D21E-FDDD-485E-A671-3637F51EB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79" y="2606040"/>
            <a:ext cx="11521442" cy="164592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67B5B8-C382-44E3-A892-DDBF4528F282}"/>
              </a:ext>
            </a:extLst>
          </p:cNvPr>
          <p:cNvCxnSpPr>
            <a:cxnSpLocks/>
          </p:cNvCxnSpPr>
          <p:nvPr/>
        </p:nvCxnSpPr>
        <p:spPr>
          <a:xfrm>
            <a:off x="6306711" y="3653891"/>
            <a:ext cx="1581245" cy="0"/>
          </a:xfrm>
          <a:prstGeom prst="line">
            <a:avLst/>
          </a:prstGeom>
          <a:ln w="635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3E7E4E4C-C301-4A57-9CC1-4E93C91730CA}"/>
              </a:ext>
            </a:extLst>
          </p:cNvPr>
          <p:cNvSpPr/>
          <p:nvPr/>
        </p:nvSpPr>
        <p:spPr>
          <a:xfrm>
            <a:off x="7776497" y="4251960"/>
            <a:ext cx="3394255" cy="1361750"/>
          </a:xfrm>
          <a:prstGeom prst="cloudCallout">
            <a:avLst>
              <a:gd name="adj1" fmla="val -57642"/>
              <a:gd name="adj2" fmla="val -7714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274320" rIns="0" rtlCol="0" anchor="ctr"/>
          <a:lstStyle/>
          <a:p>
            <a:pPr algn="ctr"/>
            <a:r>
              <a:rPr lang="en-US" altLang="zh-CN" sz="4000" b="1" dirty="0"/>
              <a:t>Dijkstra!</a:t>
            </a:r>
            <a:endParaRPr lang="en-US" sz="40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2EA9AE-8F97-4680-B590-D05F778B8FE8}"/>
              </a:ext>
            </a:extLst>
          </p:cNvPr>
          <p:cNvCxnSpPr>
            <a:cxnSpLocks/>
          </p:cNvCxnSpPr>
          <p:nvPr/>
        </p:nvCxnSpPr>
        <p:spPr>
          <a:xfrm>
            <a:off x="1615806" y="4201191"/>
            <a:ext cx="1581245" cy="0"/>
          </a:xfrm>
          <a:prstGeom prst="line">
            <a:avLst/>
          </a:prstGeom>
          <a:ln w="635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E307120E-CDDC-4B6F-9919-FA26EC49969B}"/>
              </a:ext>
            </a:extLst>
          </p:cNvPr>
          <p:cNvSpPr/>
          <p:nvPr/>
        </p:nvSpPr>
        <p:spPr>
          <a:xfrm>
            <a:off x="335279" y="4932835"/>
            <a:ext cx="3394255" cy="1361750"/>
          </a:xfrm>
          <a:prstGeom prst="cloudCallout">
            <a:avLst>
              <a:gd name="adj1" fmla="val 11927"/>
              <a:gd name="adj2" fmla="val -9190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274320" rIns="0" rtlCol="0" anchor="ctr"/>
          <a:lstStyle/>
          <a:p>
            <a:pPr algn="ctr"/>
            <a:r>
              <a:rPr lang="zh-CN" altLang="en-US" sz="3200" dirty="0"/>
              <a:t>删掉自环！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829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2CAF-A9D7-44CA-B0FD-3E4D651A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代码实现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E44AE-141F-4751-8366-7323F716D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>
            <a:normAutofit/>
          </a:bodyPr>
          <a:lstStyle/>
          <a:p>
            <a:pPr algn="just"/>
            <a:r>
              <a:rPr lang="zh-CN" altLang="en-US" sz="2800" dirty="0"/>
              <a:t>采用邻接表存图的典型模板。</a:t>
            </a:r>
            <a:endParaRPr lang="en-US" sz="28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957848B-2F85-4CFC-B98D-E3EF02DBE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200" y="868680"/>
            <a:ext cx="6400800" cy="5120640"/>
          </a:xfrm>
        </p:spPr>
      </p:pic>
    </p:spTree>
    <p:extLst>
      <p:ext uri="{BB962C8B-B14F-4D97-AF65-F5344CB8AC3E}">
        <p14:creationId xmlns:p14="http://schemas.microsoft.com/office/powerpoint/2010/main" val="320596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2CAF-A9D7-44CA-B0FD-3E4D651A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代码实现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E44AE-141F-4751-8366-7323F716D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599" y="3058510"/>
            <a:ext cx="3932237" cy="2802540"/>
          </a:xfrm>
        </p:spPr>
        <p:txBody>
          <a:bodyPr>
            <a:normAutofit/>
          </a:bodyPr>
          <a:lstStyle/>
          <a:p>
            <a:pPr algn="just"/>
            <a:r>
              <a:rPr lang="zh-CN" altLang="en-US" sz="2800" dirty="0"/>
              <a:t>由于</a:t>
            </a:r>
            <a:r>
              <a:rPr lang="en-US" altLang="zh-CN" sz="2800" dirty="0"/>
              <a:t>Dijkstra</a:t>
            </a:r>
            <a:r>
              <a:rPr lang="zh-CN" altLang="en-US" sz="2800" dirty="0"/>
              <a:t>采用贪心的思想，因此自环是一定不会被选择的。</a:t>
            </a:r>
            <a:endParaRPr lang="en-US" sz="2800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8E787D16-58D7-4D69-88B9-EB39925C6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200" y="694346"/>
            <a:ext cx="6400800" cy="5469308"/>
          </a:xfrm>
        </p:spPr>
      </p:pic>
    </p:spTree>
    <p:extLst>
      <p:ext uri="{BB962C8B-B14F-4D97-AF65-F5344CB8AC3E}">
        <p14:creationId xmlns:p14="http://schemas.microsoft.com/office/powerpoint/2010/main" val="100072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2CAF-A9D7-44CA-B0FD-3E4D651A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代码实现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E44AE-141F-4751-8366-7323F716D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800" dirty="0"/>
              <a:t>Dijkstra </a:t>
            </a:r>
            <a:r>
              <a:rPr lang="zh-CN" altLang="en-US" sz="2800" dirty="0"/>
              <a:t>算法也是模板，可以使用 </a:t>
            </a:r>
            <a:r>
              <a:rPr lang="en-US" altLang="zh-CN" sz="2800" dirty="0"/>
              <a:t>C++ STL </a:t>
            </a:r>
            <a:r>
              <a:rPr lang="zh-CN" altLang="en-US" sz="2800" dirty="0"/>
              <a:t>中的 </a:t>
            </a:r>
            <a:r>
              <a:rPr lang="en-US" altLang="zh-CN" sz="2800" dirty="0" err="1"/>
              <a:t>priority_queue</a:t>
            </a:r>
            <a:r>
              <a:rPr lang="en-US" altLang="zh-CN" sz="2800" dirty="0"/>
              <a:t> </a:t>
            </a:r>
            <a:r>
              <a:rPr lang="zh-CN" altLang="en-US" sz="2800" dirty="0"/>
              <a:t>简化实现，</a:t>
            </a:r>
            <a:endParaRPr lang="en-US" altLang="zh-CN" sz="2800" dirty="0"/>
          </a:p>
          <a:p>
            <a:pPr algn="just"/>
            <a:r>
              <a:rPr lang="zh-CN" altLang="en-US" sz="2800" dirty="0"/>
              <a:t>包含在</a:t>
            </a:r>
            <a:r>
              <a:rPr lang="en-US" altLang="zh-CN" sz="2800" dirty="0"/>
              <a:t> &lt;queue&gt; </a:t>
            </a:r>
            <a:r>
              <a:rPr lang="zh-CN" altLang="en-US" sz="2800" dirty="0"/>
              <a:t>头文件中。</a:t>
            </a:r>
            <a:endParaRPr lang="en-US" altLang="zh-CN" sz="2800" dirty="0"/>
          </a:p>
        </p:txBody>
      </p:sp>
      <p:pic>
        <p:nvPicPr>
          <p:cNvPr id="8" name="Content Placeholder 13">
            <a:extLst>
              <a:ext uri="{FF2B5EF4-FFF2-40B4-BE49-F238E27FC236}">
                <a16:creationId xmlns:a16="http://schemas.microsoft.com/office/drawing/2014/main" id="{57EE68BE-F8EC-4F49-9A0F-013D93193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3820" y="0"/>
            <a:ext cx="5438180" cy="6858000"/>
          </a:xfrm>
        </p:spPr>
      </p:pic>
    </p:spTree>
    <p:extLst>
      <p:ext uri="{BB962C8B-B14F-4D97-AF65-F5344CB8AC3E}">
        <p14:creationId xmlns:p14="http://schemas.microsoft.com/office/powerpoint/2010/main" val="182101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4599-37B3-41E1-9BDF-629A017C4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600" dirty="0"/>
              <a:t>T h a n k s !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39EDD-9F2A-46B8-8CA1-54EF8FD72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21371300 </a:t>
            </a:r>
            <a:r>
              <a:rPr lang="zh-CN" altLang="en-US" sz="1800" dirty="0"/>
              <a:t>柳政尧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84605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 rise</Template>
  <TotalTime>46</TotalTime>
  <Words>88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Avenir Next LT Pro Light</vt:lpstr>
      <vt:lpstr>GradientRiseVTI</vt:lpstr>
      <vt:lpstr>F 上班Ⅰ</vt:lpstr>
      <vt:lpstr>题目描述</vt:lpstr>
      <vt:lpstr>输入格式</vt:lpstr>
      <vt:lpstr>代码实现</vt:lpstr>
      <vt:lpstr>代码实现</vt:lpstr>
      <vt:lpstr>代码实现</vt:lpstr>
      <vt:lpstr>T h a n k 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 上班Ⅰ</dc:title>
  <dc:creator>Tony Skywalker</dc:creator>
  <cp:lastModifiedBy>Tony Skywalker</cp:lastModifiedBy>
  <cp:revision>9</cp:revision>
  <dcterms:created xsi:type="dcterms:W3CDTF">2022-11-04T13:59:41Z</dcterms:created>
  <dcterms:modified xsi:type="dcterms:W3CDTF">2022-11-04T14:47:09Z</dcterms:modified>
</cp:coreProperties>
</file>