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2201B-5864-5D60-6949-B133C1448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68EDEA-7CE8-9DD1-11C4-32A2E13A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78DE4-E1D3-AF3E-3969-2B48E3CF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19B8-C020-75F7-C70B-E8E51CF4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16245-863B-3C9F-B48E-66D12549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5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590CF-6219-4499-68A2-CF112D4D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35389-78BF-5DDF-6C1B-D49890D3E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D8681-CC44-86F5-807A-6B9B926A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A54DA-49F6-9558-2EEF-C4E929CB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F31BD-B5B1-9A5E-FD61-7ADB2C3D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9504F-AE90-0EA8-7412-7897FE9A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A370B-C65D-B235-3911-DAE0F0EA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7B31F-0A26-EEE0-D1A7-1790784B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184D6-E12C-977B-63A7-386FD0AB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7EB69-250D-918E-7F2A-B0A3BBD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6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7D5B2-DE45-9345-2DD7-57CAB9D5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83F15-6663-B770-3779-166585E8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4435F-C526-2D06-4864-ED79E8E4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6266C-A3AF-FDB0-5D07-60AE276F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67D5F-DE81-27E1-D291-6321746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6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972CF-84B7-54D7-B134-C7C12D29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6F977-C397-955E-2E0A-7C4E227E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06A07-3CF9-26F4-023A-AD786BB8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DD9A1-3878-9773-E895-A23FB9EE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4649B-00BF-A41F-1A19-7C6A70B5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5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15710-3EFF-5331-60CB-120932E6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81FDC-4930-6E16-E187-73A27758A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69DCD-2033-D33E-31DC-FC262E3D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29B76-A40B-3EF5-AF2E-1B7F56EC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24A5D-A65E-CD83-6367-10900E84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69CBB-596C-291E-5917-76FCA758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D4A1E-F3B5-DB7D-FC0F-94C6263B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8E6EB-4C7B-B61A-200C-D3C1F57F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02AE2-5A12-9ECC-7A2E-2E8EA667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400DE-5E17-5388-03DE-D7887C69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622626-25C3-AAEB-8F1B-84218DF49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FEF2B3-69D9-2B90-60A3-12ABCA9F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067D64-2F7C-A9A6-57D2-B10A52BD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5464D3-D37A-3CF4-B227-CC441533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3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62811-5B78-2803-9A90-4DA80809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1A5B-FB6C-3936-7466-5F6B078A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24E7F3-5609-0605-3193-AE7E0ED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574758-61BD-7333-908E-29A0BA30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3B95C8-C836-C5D4-8DD5-669B6289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D8FEB-3EEA-23DB-C0D0-CB4F987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8A27B-2CE7-39C6-EE78-B8C8F932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7562-2280-FAFA-5DCA-25F6359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F47D4-6015-7E1E-72DF-45CCCFA7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B5547-596D-FF10-5198-04C9B36A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D3392-5527-07C2-6969-1C7054FB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A8C78-35D5-13B0-0B38-6FF34138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353BB-B49D-FF79-85B1-18206744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92B8C-1360-0F5F-C0FE-5534E853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D6DAEE-CFAA-6EB6-F32F-EB80A77C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2F62-9D18-DE8A-FD7B-B893617E1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003E0-2D23-912F-126B-5351FBF9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0E8CB-A36E-E95D-B62B-B266A1EB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178AD-B1EE-BC38-4E6E-81350076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58E2E9-3D72-48E4-7FAD-E3C430CA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BEA65-F60B-2B57-4553-92B431EF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494A0-BA28-AA87-908F-D2C3F5216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8F11-F5CB-4040-89FE-E618D85E4FC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A89AE-5C4C-1123-0678-363816C41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7A068-6AF0-D02B-7C65-5E3B8AAC5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B28E-2099-470C-AE13-5C798AD34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0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43F95-41E9-E997-9C9F-61A849EE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en-US" altLang="zh-CN" b="1" dirty="0"/>
              <a:t>C4-G </a:t>
            </a:r>
            <a:r>
              <a:rPr lang="zh-CN" altLang="en-US" b="1" dirty="0"/>
              <a:t>小水獭和蓝园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64A82-705E-1892-2C5E-19DB1C95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5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1A032-E484-DE66-78ED-FF416804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题目描述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10C67-F6DC-C0B2-5BFB-017A9C16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44" y="1625099"/>
            <a:ext cx="9292388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小水獭想带走 </a:t>
            </a:r>
            <a:r>
              <a:rPr lang="en-US" altLang="zh-CN" dirty="0"/>
              <a:t>n </a:t>
            </a:r>
            <a:r>
              <a:rPr lang="zh-CN" altLang="en-US" dirty="0"/>
              <a:t>个物品，每次可带走一个物品，或者两个重量之和不超过 </a:t>
            </a:r>
            <a:r>
              <a:rPr lang="en-US" altLang="zh-CN" dirty="0"/>
              <a:t>m </a:t>
            </a:r>
            <a:r>
              <a:rPr lang="zh-CN" altLang="en-US" dirty="0"/>
              <a:t>的物品，问小水獭最少需要几次能带走全部物品。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FDCFE9-61C2-C51C-DF26-3B0B7863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22" y="3420836"/>
            <a:ext cx="1638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8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E19C81-95F6-79CD-1377-120EAC842812}"/>
              </a:ext>
            </a:extLst>
          </p:cNvPr>
          <p:cNvSpPr txBox="1"/>
          <p:nvPr/>
        </p:nvSpPr>
        <p:spPr>
          <a:xfrm>
            <a:off x="1403684" y="665747"/>
            <a:ext cx="7988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贪心算法：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如果某种取法一定不会使情况变得更坏，我们就采用这种方法。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关键：证明贪心选择的正确性</a:t>
            </a:r>
            <a:endParaRPr lang="en-US" altLang="zh-CN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4CBAFA-1F8A-EA05-5F09-25B32F7954FC}"/>
              </a:ext>
            </a:extLst>
          </p:cNvPr>
          <p:cNvSpPr txBox="1"/>
          <p:nvPr/>
        </p:nvSpPr>
        <p:spPr>
          <a:xfrm>
            <a:off x="721895" y="2831432"/>
            <a:ext cx="11221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贪心选择：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对于每次选择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当最大的元素和最小的元素的和大于 </a:t>
            </a:r>
            <a:r>
              <a:rPr lang="en-US" altLang="zh-CN" dirty="0"/>
              <a:t>m </a:t>
            </a:r>
            <a:r>
              <a:rPr lang="zh-CN" altLang="en-US" dirty="0"/>
              <a:t>时，我们只能单独取走最大的元素，</a:t>
            </a:r>
            <a:r>
              <a:rPr lang="en-US" altLang="zh-CN" dirty="0" err="1"/>
              <a:t>ans</a:t>
            </a:r>
            <a:r>
              <a:rPr lang="en-US" altLang="zh-CN" dirty="0"/>
              <a:t> + 1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否则，我们将这个最大的元素和最小的元素捆绑，一起取走，</a:t>
            </a:r>
            <a:r>
              <a:rPr lang="en-US" altLang="zh-CN" dirty="0" err="1"/>
              <a:t>ans</a:t>
            </a:r>
            <a:r>
              <a:rPr lang="en-US" altLang="zh-CN" dirty="0"/>
              <a:t> +1</a:t>
            </a:r>
          </a:p>
        </p:txBody>
      </p:sp>
    </p:spTree>
    <p:extLst>
      <p:ext uri="{BB962C8B-B14F-4D97-AF65-F5344CB8AC3E}">
        <p14:creationId xmlns:p14="http://schemas.microsoft.com/office/powerpoint/2010/main" val="121434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D13CDD-7689-B11B-014B-2B8FAE0C622A}"/>
              </a:ext>
            </a:extLst>
          </p:cNvPr>
          <p:cNvSpPr txBox="1"/>
          <p:nvPr/>
        </p:nvSpPr>
        <p:spPr>
          <a:xfrm>
            <a:off x="433137" y="441158"/>
            <a:ext cx="25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贪心的证明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868CE1-58B3-DDA4-21B8-A361F227597B}"/>
              </a:ext>
            </a:extLst>
          </p:cNvPr>
          <p:cNvSpPr txBox="1"/>
          <p:nvPr/>
        </p:nvSpPr>
        <p:spPr>
          <a:xfrm>
            <a:off x="882316" y="1187116"/>
            <a:ext cx="98658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如果某种取法不完全是按照我们构造的贪心取法取的，我们证明由它得到的解起码不会优于我们的贪心选择（下面情况都是 最大</a:t>
            </a:r>
            <a:r>
              <a:rPr lang="en-US" altLang="zh-CN" dirty="0"/>
              <a:t>+</a:t>
            </a:r>
            <a:r>
              <a:rPr lang="zh-CN" altLang="en-US" dirty="0"/>
              <a:t>最小 </a:t>
            </a:r>
            <a:r>
              <a:rPr lang="en-US" altLang="zh-CN" dirty="0"/>
              <a:t>&lt; 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若最大的物品被单独拿走，最小的物品在之后跟着某个物品一起走；那么如果按照我们的贪心选择，取的次数不会增多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若最大的物品被单独拿走，最小的物品在之后也被单独拿走；按照我们的贪心选择，取的次数一定会减少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若最大的物品带着某个物品走，最小的物品也跟着某个物品走；按照我们的贪心选择，取的次数不会增多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若最大的物品带着某个物品走，最小的物品单独走；按照我们的贪心选择，取的次数不会增多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31F60-0E6E-7E4B-2AC8-CFA508F50B3B}"/>
              </a:ext>
            </a:extLst>
          </p:cNvPr>
          <p:cNvSpPr txBox="1"/>
          <p:nvPr/>
        </p:nvSpPr>
        <p:spPr>
          <a:xfrm>
            <a:off x="1764632" y="5550568"/>
            <a:ext cx="1098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综上：构造的贪心的取法一定不会使结果变得更坏，所以贪心选择正确！</a:t>
            </a:r>
          </a:p>
        </p:txBody>
      </p:sp>
    </p:spTree>
    <p:extLst>
      <p:ext uri="{BB962C8B-B14F-4D97-AF65-F5344CB8AC3E}">
        <p14:creationId xmlns:p14="http://schemas.microsoft.com/office/powerpoint/2010/main" val="28640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6633EE-52A9-2FB6-12DF-A2E63CCDBEBB}"/>
              </a:ext>
            </a:extLst>
          </p:cNvPr>
          <p:cNvSpPr txBox="1"/>
          <p:nvPr/>
        </p:nvSpPr>
        <p:spPr>
          <a:xfrm>
            <a:off x="555171" y="375557"/>
            <a:ext cx="29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另一种贪心的取法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49D1A4-1B29-9E34-9707-CF241006D2CA}"/>
              </a:ext>
            </a:extLst>
          </p:cNvPr>
          <p:cNvSpPr txBox="1"/>
          <p:nvPr/>
        </p:nvSpPr>
        <p:spPr>
          <a:xfrm>
            <a:off x="832757" y="971550"/>
            <a:ext cx="10980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最大的物品每次带着能带走的最大的物品走，即从小到大枚举，直到枚举到最后一个和最大的和大于 </a:t>
            </a:r>
            <a:r>
              <a:rPr lang="en-US" altLang="zh-CN" dirty="0"/>
              <a:t>m </a:t>
            </a:r>
            <a:r>
              <a:rPr lang="zh-CN" altLang="en-US" dirty="0"/>
              <a:t>的物品，或者枚举完所有没取走的物品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通过上一页的证明，不难看出这种贪心的方法和以前构造的贪心的方法是一样优的，但是很明显这种贪心方法的代码更难打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54CD9-7D67-9CDE-511D-808C888948B3}"/>
              </a:ext>
            </a:extLst>
          </p:cNvPr>
          <p:cNvSpPr txBox="1"/>
          <p:nvPr/>
        </p:nvSpPr>
        <p:spPr>
          <a:xfrm>
            <a:off x="2208439" y="4586798"/>
            <a:ext cx="1036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相较于第一种贪心取法，第二种贪心取法的意义在本题中没有彰显</a:t>
            </a:r>
          </a:p>
        </p:txBody>
      </p:sp>
    </p:spTree>
    <p:extLst>
      <p:ext uri="{BB962C8B-B14F-4D97-AF65-F5344CB8AC3E}">
        <p14:creationId xmlns:p14="http://schemas.microsoft.com/office/powerpoint/2010/main" val="16944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4FBF7C-A1A2-4702-B39B-EDF413F06F86}"/>
              </a:ext>
            </a:extLst>
          </p:cNvPr>
          <p:cNvSpPr txBox="1"/>
          <p:nvPr/>
        </p:nvSpPr>
        <p:spPr>
          <a:xfrm>
            <a:off x="697832" y="288758"/>
            <a:ext cx="192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 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7A3763-99D1-EA87-E7AA-E5398F78B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09" y="1026695"/>
            <a:ext cx="4619077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1FF2AA-63B3-28F3-54E3-4EEBBEA289BC}"/>
              </a:ext>
            </a:extLst>
          </p:cNvPr>
          <p:cNvSpPr txBox="1"/>
          <p:nvPr/>
        </p:nvSpPr>
        <p:spPr>
          <a:xfrm>
            <a:off x="3311356" y="2427783"/>
            <a:ext cx="7820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/>
              <a:t>谢 谢 大 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4435D7-6E5E-A86D-1B9C-60A5B44A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93" y="2113729"/>
            <a:ext cx="1535993" cy="2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9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419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C4-G 小水獭和蓝园</vt:lpstr>
      <vt:lpstr>题目描述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C4-G 小水獭和蓝园</dc:title>
  <dc:creator>奇宣</dc:creator>
  <cp:lastModifiedBy>奇宣</cp:lastModifiedBy>
  <cp:revision>8</cp:revision>
  <dcterms:created xsi:type="dcterms:W3CDTF">2022-11-07T01:30:29Z</dcterms:created>
  <dcterms:modified xsi:type="dcterms:W3CDTF">2022-11-07T02:34:56Z</dcterms:modified>
</cp:coreProperties>
</file>