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1E47-6C96-ACDE-DA07-6B82FB63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118FC-AB53-7425-6012-4462E2495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6811A-E1C3-1005-B5CF-B5330F4C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EA38D-9530-2804-A3D5-BDE166C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F311F-AEE7-F9A3-E048-3CB4F83C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6286-691D-A879-1C3E-A4ADF277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9E91A-363B-5269-C2D3-47290AE0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22F07-E149-02A5-C883-53A4794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CC55B-6F91-01D8-6C98-C4E8B1FE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47468-43A3-6AF6-CBD0-2DA754DC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DF4E42-975F-28BA-20AC-18EDAA6D7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7D6BF-5CFE-FDD3-FE6D-D939B59D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949E-CC14-F71A-2113-69D46534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A009E-7477-3FFD-0130-A7D105D6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1FDB9-D8CD-23A6-8270-9AD8A8AF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8287-4766-BEE8-4D92-03C96F18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12C1B-D0EF-5AB6-DE64-59802494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1ACF-2436-5F65-E481-91AEA36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1BCDB-AF02-726B-40AE-78B3C1B0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8792E-67C2-E12D-CDC8-E28C183C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38A0-D8D6-8DFB-9A10-DF7E63A4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4A9A-A15C-AD62-C3C0-D6391518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7F222-2F64-3171-C39A-1CB379A4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38103-D8DC-DF50-8F67-94C3AC50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9F96-C44D-490E-84C2-86F09AF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8C78-3028-EDB0-99A3-26BB7B5D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164BA-E097-7C4B-F61A-81EAC68FE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78A5C-9680-915D-CC29-49201A21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ED200-6C3A-2E6A-7CFE-19862C6E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E30D5-EA11-63EB-B99C-9663FFC9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8A71D-983B-6809-07F1-7D9C7C21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B413C-7815-A769-0C6D-42B46B6B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E3584-1233-78CE-C91A-D4A74A00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092C7-3A4E-639F-D3C4-D059315E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DEE05-DF38-6400-BCA1-466780348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DB89C7-B1E0-E5C4-1FFB-001DE6ED5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26C12-76FE-1B15-4ED6-FC8C2FC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AD92CE-2CA8-88D7-9E96-D0557257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A4867-4698-926B-F15B-9D048D67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AEA5-62B3-6AA8-D288-CF07A868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0450-BF5C-6D35-0B7C-BDFB24E5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45EC0-F7B8-02A1-C618-C883A652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92665-D6BC-2648-B10F-5AFC7EEC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1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7C0B0-EF0C-F854-24DE-4555368A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4C4D7-00F6-8F42-5BBD-35995EC0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123C9-E057-6719-AF9C-BD0D9D2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4F27-1F49-5FA9-6F93-35C6528D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E4E25-C321-3C87-D4E6-6B0E6442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6C63C-275E-9A45-9070-9BBD6662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DA306-81F8-6A89-8C62-3FCBE90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225F2-C8F6-2AF7-91AF-A5E17D2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A718D-86F3-DE20-B65F-21F54D6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1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39F6-BB13-09D5-2DFA-D439A74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CB1C0-992F-5434-E3EB-5CAC9D854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031B6-CE73-21B7-6BF4-E93B4079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1E513-D140-E3AD-C3DA-FB020D05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FAA06-2A2B-A9F4-2FA8-0530AA79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00213-7B85-0E7A-A498-F8EB85CD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53403-5CDC-9E83-8534-74700ED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A2A42-76F3-002C-5896-B8561A79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FF334-3BF1-88EE-5205-C21435927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030C-D839-47F8-9112-AEA941501F8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475B6-6CF3-8C57-AD14-93D8D787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5D1B-41C1-CEF0-0567-44182E67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5E7-912F-40F5-9E44-55458A83B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5A34-BF3F-3E96-64EA-F2A194141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C4-L  XIAO7</a:t>
            </a:r>
            <a:r>
              <a:rPr lang="zh-CN" altLang="en-US" dirty="0"/>
              <a:t>和奇怪的排列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223B8-A511-CB24-569D-1855306FE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20376290-</a:t>
            </a:r>
            <a:r>
              <a:rPr lang="zh-CN" altLang="en-US" dirty="0"/>
              <a:t>韩一</a:t>
            </a:r>
          </a:p>
        </p:txBody>
      </p:sp>
    </p:spTree>
    <p:extLst>
      <p:ext uri="{BB962C8B-B14F-4D97-AF65-F5344CB8AC3E}">
        <p14:creationId xmlns:p14="http://schemas.microsoft.com/office/powerpoint/2010/main" val="29755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4B4ED-6986-3B7B-517A-7E6BB199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FE287-94DF-6791-E18E-033064D6E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对于排列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对于给定非负整数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，若满足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，则认为是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是一对奇怪的排列。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，求有多少对长度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的、奇怪的排列。</a:t>
                </a:r>
                <a:endParaRPr lang="en-US" altLang="zh-CN" dirty="0"/>
              </a:p>
              <a:p>
                <a:r>
                  <a:rPr lang="zh-CN" altLang="en-US" dirty="0"/>
                  <a:t>答案对</a:t>
                </a:r>
                <a:r>
                  <a:rPr lang="en-US" altLang="zh-CN" dirty="0"/>
                  <a:t>998244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/>
                  <a:t>53</a:t>
                </a:r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4FE287-94DF-6791-E18E-033064D6E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0B3D-4C39-9784-6394-05B08E8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</a:t>
            </a:r>
            <a:r>
              <a:rPr lang="zh-CN" altLang="en-US" dirty="0"/>
              <a:t>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9F8E3D-4002-23DB-1468-68B8BFD72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一个序列是否“奇怪”与顺序无关，故我们指定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，求此时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的方案数，将方案数乘以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即为答案。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9F8E3D-4002-23DB-1468-68B8BFD72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D09F-B3D5-81B3-7804-F0671B8A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DP</a:t>
            </a:r>
            <a:r>
              <a:rPr lang="zh-CN" altLang="en-US" dirty="0"/>
              <a:t>状态表示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EC3A8-2EEA-60AB-65A2-2EBF573AD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我们只考虑前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个位置里前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个数的填写情况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][j][k]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个位置待填充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同时有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个数未填</a:t>
                </a:r>
                <a:r>
                  <a:rPr lang="en-US" altLang="zh-CN" dirty="0"/>
                  <a:t>)]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已经确定的位置的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和为</a:t>
                </a:r>
                <a:r>
                  <a:rPr lang="en-US" altLang="zh-CN" dirty="0"/>
                  <a:t>k]</a:t>
                </a:r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答案即为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EC3A8-2EEA-60AB-65A2-2EBF573AD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04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757B9-ABDF-2BD1-8E7F-9D95178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DP</a:t>
            </a:r>
            <a:r>
              <a:rPr lang="zh-CN" altLang="en-US" dirty="0"/>
              <a:t>状态转移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973690-A484-7B40-1876-1C393C344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464" y="1342768"/>
                <a:ext cx="11721830" cy="538877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f[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][j][k]</a:t>
                </a:r>
                <a:r>
                  <a:rPr lang="zh-CN" altLang="en-US" sz="2400" dirty="0"/>
                  <a:t>，我们考虑它能转移到哪些状态：</a:t>
                </a:r>
                <a:endParaRPr lang="en-US" altLang="zh-CN" sz="2400" dirty="0"/>
              </a:p>
              <a:p>
                <a:r>
                  <a:rPr lang="zh-CN" altLang="en-US" sz="2400" dirty="0"/>
                  <a:t>（考虑</a:t>
                </a:r>
                <a:r>
                  <a:rPr lang="zh-CN" altLang="en-US" sz="2400" b="1" dirty="0"/>
                  <a:t>第</a:t>
                </a:r>
                <a:r>
                  <a:rPr lang="en-US" altLang="zh-CN" sz="2400" b="1" dirty="0"/>
                  <a:t>(i+1)</a:t>
                </a:r>
                <a:r>
                  <a:rPr lang="zh-CN" altLang="en-US" sz="2400" b="1" dirty="0"/>
                  <a:t>个位置填什么</a:t>
                </a:r>
                <a:r>
                  <a:rPr lang="en-US" altLang="zh-CN" sz="2400" dirty="0"/>
                  <a:t>+</a:t>
                </a:r>
                <a:r>
                  <a:rPr lang="zh-CN" altLang="en-US" sz="2400" b="1" dirty="0"/>
                  <a:t>第</a:t>
                </a:r>
                <a:r>
                  <a:rPr lang="en-US" altLang="zh-CN" sz="2400" b="1" dirty="0"/>
                  <a:t>(i+1)</a:t>
                </a:r>
                <a:r>
                  <a:rPr lang="zh-CN" altLang="en-US" sz="2400" b="1" dirty="0"/>
                  <a:t>个数放在哪儿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r>
                  <a:rPr lang="en-US" altLang="zh-CN" sz="2400" dirty="0"/>
                  <a:t>1. </a:t>
                </a:r>
                <a:r>
                  <a:rPr lang="zh-CN" altLang="en-US" sz="2400" dirty="0"/>
                  <a:t>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个位置空着，第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个数留到之后再填：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~</a:t>
                </a:r>
                <a:r>
                  <a:rPr lang="en-US" altLang="zh-CN" sz="2400" dirty="0"/>
                  <a:t>-&gt;f[i+1][j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+1</a:t>
                </a:r>
                <a:r>
                  <a:rPr lang="en-US" altLang="zh-CN" sz="2400" dirty="0"/>
                  <a:t>][k]</a:t>
                </a:r>
              </a:p>
              <a:p>
                <a:r>
                  <a:rPr lang="en-US" altLang="zh-CN" sz="2400" dirty="0"/>
                  <a:t>2. </a:t>
                </a:r>
                <a:r>
                  <a:rPr lang="zh-CN" altLang="en-US" sz="2400" dirty="0"/>
                  <a:t>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个数填到第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个位置：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~</a:t>
                </a:r>
                <a:r>
                  <a:rPr lang="en-US" altLang="zh-CN" sz="2400" dirty="0"/>
                  <a:t>-&gt;f[i+1][j][k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+(i+1)</a:t>
                </a:r>
                <a:r>
                  <a:rPr lang="en-US" altLang="zh-CN" sz="2400" dirty="0"/>
                  <a:t>]</a:t>
                </a:r>
              </a:p>
              <a:p>
                <a:r>
                  <a:rPr lang="en-US" altLang="zh-CN" sz="2400" dirty="0"/>
                  <a:t>3. </a:t>
                </a:r>
                <a:r>
                  <a:rPr lang="zh-CN" altLang="en-US" sz="2400" dirty="0"/>
                  <a:t>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个数填到前面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个空位中的一个，第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个位置留到之后填：</a:t>
                </a:r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j*~</a:t>
                </a:r>
                <a:r>
                  <a:rPr lang="en-US" altLang="zh-CN" sz="2400" dirty="0"/>
                  <a:t>-&gt;f[i+1][j][k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+(i+1)</a:t>
                </a:r>
                <a:r>
                  <a:rPr lang="en-US" altLang="zh-CN" sz="2400" dirty="0"/>
                  <a:t>]</a:t>
                </a:r>
              </a:p>
              <a:p>
                <a:r>
                  <a:rPr lang="en-US" altLang="zh-CN" sz="2400" dirty="0"/>
                  <a:t>4. </a:t>
                </a:r>
                <a:r>
                  <a:rPr lang="zh-CN" altLang="en-US" sz="2400" dirty="0"/>
                  <a:t>前面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个没填的数中选一个填到第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个位置，第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个数留到之后填：</a:t>
                </a:r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j*~</a:t>
                </a:r>
                <a:r>
                  <a:rPr lang="en-US" altLang="zh-CN" sz="2400" dirty="0"/>
                  <a:t>-&gt;f[i+1][j][k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+(i+1)</a:t>
                </a:r>
                <a:r>
                  <a:rPr lang="en-US" altLang="zh-CN" sz="2400" dirty="0"/>
                  <a:t>]</a:t>
                </a:r>
              </a:p>
              <a:p>
                <a:r>
                  <a:rPr lang="en-US" altLang="zh-CN" sz="2400" dirty="0"/>
                  <a:t>5. j</a:t>
                </a:r>
                <a:r>
                  <a:rPr lang="zh-CN" altLang="en-US" sz="2400" dirty="0"/>
                  <a:t>个没填的数中选一个填到第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个位置，第</a:t>
                </a:r>
                <a:r>
                  <a:rPr lang="en-US" altLang="zh-CN" sz="2400" dirty="0"/>
                  <a:t>(i+1)</a:t>
                </a:r>
                <a:r>
                  <a:rPr lang="zh-CN" altLang="en-US" sz="2400" dirty="0"/>
                  <a:t>个数填到填到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个空位中的一个：</a:t>
                </a:r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j*j*~</a:t>
                </a:r>
                <a:r>
                  <a:rPr lang="en-US" altLang="zh-CN" sz="2400" dirty="0"/>
                  <a:t>-&gt;f[i+1][j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zh-CN" sz="2400" dirty="0"/>
                  <a:t>][k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+2(i+1)</a:t>
                </a:r>
                <a:r>
                  <a:rPr lang="en-US" altLang="zh-CN" sz="2400" dirty="0"/>
                  <a:t>]</a:t>
                </a:r>
              </a:p>
              <a:p>
                <a:r>
                  <a:rPr lang="zh-CN" altLang="en-US" sz="2400" dirty="0"/>
                  <a:t>初始状态为</a:t>
                </a:r>
                <a:r>
                  <a:rPr lang="en-US" altLang="zh-CN" sz="2400" dirty="0"/>
                  <a:t>f[0][0][0]=1</a:t>
                </a:r>
                <a:r>
                  <a:rPr lang="zh-CN" altLang="en-US" sz="2400" dirty="0"/>
                  <a:t>，直接转移即可，时间复杂度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973690-A484-7B40-1876-1C393C344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464" y="1342768"/>
                <a:ext cx="11721830" cy="5388771"/>
              </a:xfrm>
              <a:blipFill>
                <a:blip r:embed="rId2"/>
                <a:stretch>
                  <a:fillRect l="-676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0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A1B51-D978-62CC-545E-B276120B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E61E0-F3D8-B8FD-1255-68DBABC9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825625"/>
            <a:ext cx="1138469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前面四个位置的情况是</a:t>
            </a:r>
            <a:r>
              <a:rPr lang="en-US" altLang="zh-CN" sz="2400" dirty="0"/>
              <a:t>2,( ),3,( )</a:t>
            </a:r>
            <a:r>
              <a:rPr lang="zh-CN" altLang="en-US" sz="2400" dirty="0"/>
              <a:t>，即位置</a:t>
            </a:r>
            <a:r>
              <a:rPr lang="en-US" altLang="zh-CN" sz="2400" dirty="0"/>
              <a:t>2,4</a:t>
            </a:r>
            <a:r>
              <a:rPr lang="zh-CN" altLang="en-US" sz="2400" dirty="0"/>
              <a:t>待填，数字</a:t>
            </a:r>
            <a:r>
              <a:rPr lang="en-US" altLang="zh-CN" sz="2400" dirty="0"/>
              <a:t>1,4</a:t>
            </a:r>
            <a:r>
              <a:rPr lang="zh-CN" altLang="en-US" sz="2400" dirty="0"/>
              <a:t>待填，属于</a:t>
            </a:r>
            <a:r>
              <a:rPr lang="en-US" altLang="zh-CN" sz="2400" dirty="0"/>
              <a:t>f[4][2][5]</a:t>
            </a:r>
          </a:p>
          <a:p>
            <a:r>
              <a:rPr lang="zh-CN" altLang="en-US" sz="2400" dirty="0"/>
              <a:t>考虑第五个位置和第五个数的填写情况</a:t>
            </a:r>
            <a:endParaRPr lang="en-US" altLang="zh-CN" sz="2400" dirty="0"/>
          </a:p>
          <a:p>
            <a:r>
              <a:rPr lang="en-US" altLang="zh-CN" sz="2400" dirty="0"/>
              <a:t>1. 2,( ),3,( ),( )</a:t>
            </a:r>
            <a:r>
              <a:rPr lang="zh-CN" altLang="en-US" sz="2400" dirty="0"/>
              <a:t>，即</a:t>
            </a:r>
            <a:r>
              <a:rPr lang="en-US" altLang="zh-CN" sz="2400" dirty="0"/>
              <a:t>f[5][3][5]</a:t>
            </a:r>
          </a:p>
          <a:p>
            <a:r>
              <a:rPr lang="en-US" altLang="zh-CN" sz="2400" dirty="0"/>
              <a:t>2. 2,( ),3,( ),5</a:t>
            </a:r>
            <a:r>
              <a:rPr lang="zh-CN" altLang="en-US" sz="2400" dirty="0"/>
              <a:t>，即</a:t>
            </a:r>
            <a:r>
              <a:rPr lang="en-US" altLang="zh-CN" sz="2400" dirty="0"/>
              <a:t>f[5][2][10]</a:t>
            </a:r>
          </a:p>
          <a:p>
            <a:r>
              <a:rPr lang="en-US" altLang="zh-CN" sz="2400" dirty="0"/>
              <a:t>3. 2,5,3,( ),( )</a:t>
            </a:r>
            <a:r>
              <a:rPr lang="zh-CN" altLang="en-US" sz="2400" dirty="0"/>
              <a:t>，即</a:t>
            </a:r>
            <a:r>
              <a:rPr lang="en-US" altLang="zh-CN" sz="2400" dirty="0"/>
              <a:t>f[5][2][10]</a:t>
            </a:r>
          </a:p>
          <a:p>
            <a:r>
              <a:rPr lang="en-US" altLang="zh-CN" sz="2400" dirty="0"/>
              <a:t>4. 2,( ),3,( ),4</a:t>
            </a:r>
            <a:r>
              <a:rPr lang="zh-CN" altLang="en-US" sz="2400" dirty="0"/>
              <a:t>，即</a:t>
            </a:r>
            <a:r>
              <a:rPr lang="en-US" altLang="zh-CN" sz="2400" dirty="0"/>
              <a:t>f[5][2][10]</a:t>
            </a:r>
          </a:p>
          <a:p>
            <a:r>
              <a:rPr lang="en-US" altLang="zh-CN" sz="2400" dirty="0"/>
              <a:t>5. 2,5,3,( ),1</a:t>
            </a:r>
            <a:r>
              <a:rPr lang="zh-CN" altLang="en-US" sz="2400" dirty="0"/>
              <a:t>，即</a:t>
            </a:r>
            <a:r>
              <a:rPr lang="en-US" altLang="zh-CN" sz="2400" dirty="0"/>
              <a:t>f[5][1][15]</a:t>
            </a:r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5E1E82-B1BB-F3AB-9CA3-18A1ED06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41" y="3898277"/>
            <a:ext cx="2440459" cy="26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0B09-302D-0A91-B172-7B8E2F0B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D92BE3-FBF0-A238-9ECA-2C45A0E8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673"/>
            <a:ext cx="12192000" cy="2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7BB3-D8A1-20D9-CA3E-369818DA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9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649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C4-L  XIAO7和奇怪的排列</vt:lpstr>
      <vt:lpstr>Description</vt:lpstr>
      <vt:lpstr>Solution – 前置</vt:lpstr>
      <vt:lpstr>Solution – DP状态表示</vt:lpstr>
      <vt:lpstr>Solution – DP状态转移</vt:lpstr>
      <vt:lpstr>Example</vt:lpstr>
      <vt:lpstr>Code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C4-L XIAO7和奇怪的排列</dc:title>
  <dc:creator>Han Yi</dc:creator>
  <cp:lastModifiedBy>Han Yi</cp:lastModifiedBy>
  <cp:revision>96</cp:revision>
  <dcterms:created xsi:type="dcterms:W3CDTF">2022-11-01T16:22:34Z</dcterms:created>
  <dcterms:modified xsi:type="dcterms:W3CDTF">2022-11-02T01:02:34Z</dcterms:modified>
</cp:coreProperties>
</file>