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1A1E8-DF3E-4A2A-D60B-BDFEE5727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BA41DD-A780-9A00-914A-776A70A6A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200A6-03D2-DB69-844A-5FF2A9F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BFD7-47EF-40D1-A96F-E97A062DF5F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CE8F1-7E7B-7318-703E-13DD294A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EE890-2535-1F9A-D6E3-73949849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71D-2969-40B9-9668-D33EF2295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D168C-A352-1C5C-2E61-A3B339F3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043ED-2CAD-B17C-B0EC-85CA48B1A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D7E7E-2D57-BB3A-D33B-CEC9AC79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BFD7-47EF-40D1-A96F-E97A062DF5F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F21FD-FB39-2F50-8BCE-4A3D7DBF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C65CE-1032-C20D-6E61-A6596478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71D-2969-40B9-9668-D33EF2295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B0FACC-0A5D-03FD-159B-DBBF3E09C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38F35-8695-E32A-DC9B-40CBC0978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29BA6-1D47-1BF1-7181-59847D04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BFD7-47EF-40D1-A96F-E97A062DF5F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59BBE-C90E-AC73-CE54-46D989BB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86CDC-082D-A860-0DBB-E3061FB8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71D-2969-40B9-9668-D33EF2295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9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01434-4B0E-321D-3D82-ACA2357C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4F539-E018-CCE5-9A87-5B68136C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F301F-369C-7DD9-F322-073B013F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BFD7-47EF-40D1-A96F-E97A062DF5F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31B98-A6E3-9E0A-A0EE-98A9D4F5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082C3-2927-1A78-5A90-E02142D6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71D-2969-40B9-9668-D33EF2295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26266-7613-B0E8-55B0-F828DAD2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1B2A2-B2BE-547B-9F94-FAB6D7C5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7DE87-E83E-75D3-3BC5-1F5913A3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BFD7-47EF-40D1-A96F-E97A062DF5F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3C2A2-0340-59AC-6EC4-36674C66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837D6-4E18-E690-4602-59AEF068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71D-2969-40B9-9668-D33EF2295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3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7BDE-4AD7-847C-DEAC-50E3C068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B3B99-876E-1468-BD1C-103F26379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5BFE1-4B6B-B4A3-3D41-54C5AE6A8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FCDD1-9427-F53C-93F5-000142C8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BFD7-47EF-40D1-A96F-E97A062DF5F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72B23-A2FC-85CA-370C-481DA8CC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8A054-A495-0475-2874-98621CEC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71D-2969-40B9-9668-D33EF2295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1F426-5A10-2D26-08E2-52B8783D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FC4EB-15EF-D370-62A9-99E4842E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6B4D3-02EE-9321-B739-10B50DCFC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33F3FE-4441-87D5-277F-BA646F6FD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8E72F8-4F77-D636-3638-0E2B0F31E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75D150-9E0A-9935-B089-C6E6F56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BFD7-47EF-40D1-A96F-E97A062DF5F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0E2B53-2A89-99B0-644C-E64158B4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A11C2D-1F56-9C68-043C-23F74803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71D-2969-40B9-9668-D33EF2295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2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41FC7-BA26-1441-4397-5DB76688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90BB9-CA62-2303-A172-5B4D52D0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BFD7-47EF-40D1-A96F-E97A062DF5F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A60A6D-1695-4AA6-6AF7-7651CDC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CE5159-0761-1674-D98B-AC30DEF6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71D-2969-40B9-9668-D33EF2295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8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21DCDE-716D-B679-E8CB-212D86C7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BFD7-47EF-40D1-A96F-E97A062DF5F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C292BC-8409-324D-330B-115C3D4F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9080D-CC76-1692-94AB-AC3C074F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71D-2969-40B9-9668-D33EF2295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AF5C2-7D52-CAB5-6B33-61D40CA1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72B09-9DDA-4357-9C53-00DE53EA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F0250D-CC97-8540-22E6-0308B8683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24A46E-4410-A902-25BD-A0E33DF0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BFD7-47EF-40D1-A96F-E97A062DF5F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39ECC-C985-B7EF-E1B7-A1CF6C8A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00B83-1880-B3D4-9B8F-11B711ED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71D-2969-40B9-9668-D33EF2295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3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30799-92BD-F06E-3483-EBB77E9B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68A489-9DD4-6AF5-2D94-FB312E2A2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8B5F4-1B3C-DFC7-A25C-F3D424B03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CF979D-9E95-B356-9FAC-04ABCBD4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BFD7-47EF-40D1-A96F-E97A062DF5F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FAE03-834B-57AA-AA86-52D8CF39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E4DB8-40D9-E659-E378-93C4DFF0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71D-2969-40B9-9668-D33EF2295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497CA4-BCED-A2CD-7972-DF8840A5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7F069-2489-3BE4-EF22-942A47F0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C1CF4-E295-85BD-285C-3E6086632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BFD7-47EF-40D1-A96F-E97A062DF5F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CE1D5-03D8-8EB8-D247-DCB06060C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9B90A-2786-E563-548C-E44075CCA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871D-2969-40B9-9668-D33EF2295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1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171833-ADF9-A8FC-15A7-36307DAB8905}"/>
              </a:ext>
            </a:extLst>
          </p:cNvPr>
          <p:cNvSpPr txBox="1"/>
          <p:nvPr/>
        </p:nvSpPr>
        <p:spPr>
          <a:xfrm>
            <a:off x="3843516" y="1919423"/>
            <a:ext cx="26978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/>
              <a:t>C5-H</a:t>
            </a:r>
            <a:r>
              <a:rPr lang="zh-CN" altLang="en-US" sz="3600" dirty="0"/>
              <a:t>题</a:t>
            </a:r>
            <a:r>
              <a:rPr lang="en-US" altLang="zh-CN" sz="3600" dirty="0"/>
              <a:t>-</a:t>
            </a:r>
            <a:r>
              <a:rPr lang="zh-CN" altLang="en-US" sz="3600" dirty="0"/>
              <a:t>上班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9EADF-8AA2-3CBD-0EC4-A72C024673B1}"/>
              </a:ext>
            </a:extLst>
          </p:cNvPr>
          <p:cNvSpPr txBox="1"/>
          <p:nvPr/>
        </p:nvSpPr>
        <p:spPr>
          <a:xfrm>
            <a:off x="6096000" y="3289385"/>
            <a:ext cx="20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张逸君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00AE7-A1C3-FFAE-A579-1BE2FD8182DA}"/>
              </a:ext>
            </a:extLst>
          </p:cNvPr>
          <p:cNvSpPr txBox="1"/>
          <p:nvPr/>
        </p:nvSpPr>
        <p:spPr>
          <a:xfrm>
            <a:off x="7204735" y="3289385"/>
            <a:ext cx="236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2022-11-12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14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321560-BA23-DB6C-1646-EEDA64BB0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8" y="1056262"/>
            <a:ext cx="10579644" cy="17399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D423FB-EAA3-02A4-6163-E1D3D16A39FE}"/>
              </a:ext>
            </a:extLst>
          </p:cNvPr>
          <p:cNvSpPr txBox="1"/>
          <p:nvPr/>
        </p:nvSpPr>
        <p:spPr>
          <a:xfrm>
            <a:off x="1031001" y="497090"/>
            <a:ext cx="3755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题意如下</a:t>
            </a:r>
            <a:r>
              <a:rPr lang="zh-CN" altLang="en-US" dirty="0"/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D17D3E-E45F-9109-AE98-5C5D189F5305}"/>
              </a:ext>
            </a:extLst>
          </p:cNvPr>
          <p:cNvSpPr txBox="1"/>
          <p:nvPr/>
        </p:nvSpPr>
        <p:spPr>
          <a:xfrm>
            <a:off x="2766724" y="2516108"/>
            <a:ext cx="7161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求从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n</a:t>
            </a:r>
            <a:r>
              <a:rPr lang="zh-CN" altLang="en-US" sz="2400" dirty="0"/>
              <a:t>的最短路，但是加了一个要求，这条路</a:t>
            </a:r>
            <a:r>
              <a:rPr lang="zh-CN" altLang="en-US" sz="2400" dirty="0">
                <a:solidFill>
                  <a:srgbClr val="FF0000"/>
                </a:solidFill>
              </a:rPr>
              <a:t>至少经过</a:t>
            </a:r>
            <a:r>
              <a:rPr lang="en-US" altLang="zh-CN" sz="2400" dirty="0">
                <a:solidFill>
                  <a:srgbClr val="FF0000"/>
                </a:solidFill>
              </a:rPr>
              <a:t>s1~sk</a:t>
            </a:r>
            <a:r>
              <a:rPr lang="zh-CN" altLang="en-US" sz="2400" dirty="0">
                <a:solidFill>
                  <a:srgbClr val="FF0000"/>
                </a:solidFill>
              </a:rPr>
              <a:t>中的一个点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DA278A-7869-B5F3-7FA5-2A1DCEE49F53}"/>
              </a:ext>
            </a:extLst>
          </p:cNvPr>
          <p:cNvSpPr txBox="1"/>
          <p:nvPr/>
        </p:nvSpPr>
        <p:spPr>
          <a:xfrm>
            <a:off x="2141782" y="3748040"/>
            <a:ext cx="768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假想</a:t>
            </a:r>
            <a:r>
              <a:rPr lang="zh-CN" altLang="en-US" sz="2400" dirty="0"/>
              <a:t>这条路经过点</a:t>
            </a:r>
            <a:r>
              <a:rPr lang="en-US" altLang="zh-CN" sz="2400" dirty="0" err="1"/>
              <a:t>si</a:t>
            </a:r>
            <a:r>
              <a:rPr lang="zh-CN" altLang="en-US" sz="2400" dirty="0"/>
              <a:t>，那么必然是从</a:t>
            </a:r>
            <a:r>
              <a:rPr lang="en-US" altLang="zh-CN" sz="2400" dirty="0"/>
              <a:t>1</a:t>
            </a:r>
            <a:r>
              <a:rPr lang="zh-CN" altLang="en-US" sz="2400" dirty="0"/>
              <a:t>走最短路到</a:t>
            </a:r>
            <a:r>
              <a:rPr lang="en-US" altLang="zh-CN" sz="2400" dirty="0" err="1"/>
              <a:t>si</a:t>
            </a:r>
            <a:r>
              <a:rPr lang="zh-CN" altLang="en-US" sz="2400" dirty="0"/>
              <a:t>，再从</a:t>
            </a:r>
            <a:r>
              <a:rPr lang="en-US" altLang="zh-CN" sz="2400" dirty="0" err="1"/>
              <a:t>si</a:t>
            </a:r>
            <a:r>
              <a:rPr lang="zh-CN" altLang="en-US" sz="2400" dirty="0"/>
              <a:t>走最短路到</a:t>
            </a:r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EF5CB3-FC16-D0A8-7364-DB524AFD69F1}"/>
              </a:ext>
            </a:extLst>
          </p:cNvPr>
          <p:cNvSpPr txBox="1"/>
          <p:nvPr/>
        </p:nvSpPr>
        <p:spPr>
          <a:xfrm>
            <a:off x="1963811" y="4998783"/>
            <a:ext cx="8395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因此我们需要知道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到</a:t>
            </a:r>
            <a:r>
              <a:rPr lang="en-US" altLang="zh-CN" sz="2400" dirty="0" err="1">
                <a:solidFill>
                  <a:srgbClr val="FF0000"/>
                </a:solidFill>
              </a:rPr>
              <a:t>si</a:t>
            </a:r>
            <a:r>
              <a:rPr lang="zh-CN" altLang="en-US" sz="2400" dirty="0"/>
              <a:t>的最短路和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到</a:t>
            </a:r>
            <a:r>
              <a:rPr lang="en-US" altLang="zh-CN" sz="2400" dirty="0" err="1">
                <a:solidFill>
                  <a:srgbClr val="FF0000"/>
                </a:solidFill>
              </a:rPr>
              <a:t>si</a:t>
            </a:r>
            <a:r>
              <a:rPr lang="zh-CN" altLang="en-US" sz="2400" dirty="0"/>
              <a:t>的最短路；</a:t>
            </a:r>
            <a:endParaRPr lang="en-US" altLang="zh-CN" sz="2400" dirty="0"/>
          </a:p>
          <a:p>
            <a:r>
              <a:rPr lang="zh-CN" altLang="en-US" sz="2400" dirty="0"/>
              <a:t>前者以</a:t>
            </a:r>
            <a:r>
              <a:rPr lang="en-US" altLang="zh-CN" sz="2400" dirty="0"/>
              <a:t>1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src</a:t>
            </a:r>
            <a:r>
              <a:rPr lang="zh-CN" altLang="en-US" sz="2400" dirty="0"/>
              <a:t>跑一次最短路，后者以</a:t>
            </a:r>
            <a:r>
              <a:rPr lang="en-US" altLang="zh-CN" sz="2400" dirty="0"/>
              <a:t>n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src</a:t>
            </a:r>
            <a:r>
              <a:rPr lang="zh-CN" altLang="en-US" sz="2400" dirty="0"/>
              <a:t>跑一次最短路</a:t>
            </a:r>
          </a:p>
        </p:txBody>
      </p:sp>
    </p:spTree>
    <p:extLst>
      <p:ext uri="{BB962C8B-B14F-4D97-AF65-F5344CB8AC3E}">
        <p14:creationId xmlns:p14="http://schemas.microsoft.com/office/powerpoint/2010/main" val="271824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4F81E9-6423-8619-B9E0-542B664CFF20}"/>
              </a:ext>
            </a:extLst>
          </p:cNvPr>
          <p:cNvSpPr txBox="1"/>
          <p:nvPr/>
        </p:nvSpPr>
        <p:spPr>
          <a:xfrm>
            <a:off x="4365391" y="2505670"/>
            <a:ext cx="3461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15113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108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逸君</dc:creator>
  <cp:lastModifiedBy>张 逸君</cp:lastModifiedBy>
  <cp:revision>4</cp:revision>
  <dcterms:created xsi:type="dcterms:W3CDTF">2022-11-21T07:19:03Z</dcterms:created>
  <dcterms:modified xsi:type="dcterms:W3CDTF">2022-11-21T07:28:06Z</dcterms:modified>
</cp:coreProperties>
</file>