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0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75C42-6B0E-1FBA-ECEE-1585D0336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0CE51A-96E8-8B29-E593-2CA1C05B7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621E64-1ED3-2BFB-7B83-1CD452FB1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F78A-F379-447F-A711-14E6DEAB5D04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457B5-0320-C4E4-B56C-128C24BD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55FD7B-4558-E543-B047-B0942C709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D66A-8E1B-4BDB-8F34-0D6913010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35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C6C95-10AA-346C-D960-3DA7B655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0BAE25-54C3-DC51-7BC9-2C2E48A11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5B23D2-8833-9988-8AEF-15B64B6E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F78A-F379-447F-A711-14E6DEAB5D04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E34B57-6991-C762-A50C-1AB3D3148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B7551B-584A-CE21-32B0-25D5739B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D66A-8E1B-4BDB-8F34-0D6913010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95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C4CA58-C491-6427-BC4E-42ED8FDC0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DE2934-480A-C8A1-E6A1-CC72CF92B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16881-58D3-FD31-66A9-3A67FB945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F78A-F379-447F-A711-14E6DEAB5D04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0259B8-701E-9CF0-C21C-DD5C2865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ADDB-7223-7E5C-2837-9B37EAD1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D66A-8E1B-4BDB-8F34-0D6913010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80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3F564-3D6C-E8F8-143F-2FC2CB85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C9845-7AB3-4E5D-3B5B-91C25E052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1E4794-E6CB-C4C0-1B44-5F3F64C8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F78A-F379-447F-A711-14E6DEAB5D04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490DB9-DB62-B4F7-3B27-0D4FAD16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0AB1A5-7BA4-D649-8DCA-72BC2C23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D66A-8E1B-4BDB-8F34-0D6913010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4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A5AC1-3C89-D7AD-51F7-FF6FB9980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44A2E1-49F9-3F60-4D78-A4C5694B6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5E05E-E02C-0EBE-5DFE-B73FAFB1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F78A-F379-447F-A711-14E6DEAB5D04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192AE1-CC34-DA5F-4EDA-44C99B3A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61BB4-BA88-1C0B-F317-A97BC742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D66A-8E1B-4BDB-8F34-0D6913010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2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6BFB5-F8CD-F15A-EFDF-ADA8AFF56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45B08E-457A-41BE-1DC9-0347B16D8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00697B-DD89-EF36-EB79-EE04DD289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F87CB5-1185-C750-61CB-8F6B272F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F78A-F379-447F-A711-14E6DEAB5D04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BF3D32-AC99-BF0C-F55C-8DE1B19C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3CB18A-0F09-6253-B6F0-C7D00FD3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D66A-8E1B-4BDB-8F34-0D6913010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16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030DB-F41F-D399-154B-77448A2D4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60258A-333E-5723-83EB-E056C7D9E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A4EA0A-B02F-5D18-59D3-72815935E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058E63-4084-A3FE-7279-77496F9DE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B729BF-3AA5-0AE7-CBA0-57845ED02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CFA07F-D909-31C8-FF2D-9ECEC79A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F78A-F379-447F-A711-14E6DEAB5D04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1513E5-B771-C4FF-CC27-9DE67AA57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816B19-FB5C-F097-3C68-9A2F024F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D66A-8E1B-4BDB-8F34-0D6913010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39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10A5F-AC0E-A9D0-5773-DF2D1DD84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07E24D-3A78-021A-0E71-35EA36E0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F78A-F379-447F-A711-14E6DEAB5D04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EB957F-64B0-C15C-2F8A-444705AC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3078CB-2514-0B53-DEEF-FD7A8249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D66A-8E1B-4BDB-8F34-0D6913010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9ADE45-A5EA-0106-7B1A-BE8451641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F78A-F379-447F-A711-14E6DEAB5D04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1F4E48-267F-5B7A-BC61-7B72E32F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6D4186-B404-CB1C-B040-B52EB969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D66A-8E1B-4BDB-8F34-0D6913010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34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11A54-FCF1-7CE9-BB7F-8848A1A6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57BF9D-2D29-8249-0568-9CF015883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81004C-75D3-6245-E213-98FA4B45E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C91DE4-9ED0-D782-B20F-8C7DF9322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F78A-F379-447F-A711-14E6DEAB5D04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AAB335-BC90-FB06-6319-D005553D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078842-7E6A-66E5-8119-9FCDAB73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D66A-8E1B-4BDB-8F34-0D6913010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95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5E77F-6275-2652-9BDF-6BB229151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9312A5-D2B9-BE63-865D-5F72E5A50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E250A8-66FA-3B4B-C2E4-AA26FF51D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F5C377-A9C1-F9DB-2BD7-2C06936D8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F78A-F379-447F-A711-14E6DEAB5D04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3F1023-20E2-4FD8-B81C-83EE017F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8FCFF6-B724-DE63-39FF-440AD95C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D66A-8E1B-4BDB-8F34-0D6913010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26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55A3D8-07F7-9CE3-EF84-4D638FABD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D93F9E-45D5-8B08-F651-95EACF962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23275-7D64-5E29-C38D-5A0E1915E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9F78A-F379-447F-A711-14E6DEAB5D04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1BCFF1-E253-AF71-A94B-69160B896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CD73FA-63A4-416C-97B5-70BA989E7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BD66A-8E1B-4BDB-8F34-0D6913010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63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1605380B-CE3A-A767-897A-72EADF6BCF2C}"/>
              </a:ext>
            </a:extLst>
          </p:cNvPr>
          <p:cNvSpPr txBox="1"/>
          <p:nvPr/>
        </p:nvSpPr>
        <p:spPr>
          <a:xfrm>
            <a:off x="4952010" y="32894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F700F7-824E-628B-97E1-DD08649634C4}"/>
              </a:ext>
            </a:extLst>
          </p:cNvPr>
          <p:cNvSpPr txBox="1"/>
          <p:nvPr/>
        </p:nvSpPr>
        <p:spPr>
          <a:xfrm>
            <a:off x="2093796" y="2550801"/>
            <a:ext cx="8004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C5 A </a:t>
            </a:r>
            <a:r>
              <a:rPr lang="zh-CN" altLang="en-US" sz="5400" dirty="0"/>
              <a:t>小水獭和最长最短路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E7005D-39DF-6B39-E9C4-ACE0F3E6D1CA}"/>
              </a:ext>
            </a:extLst>
          </p:cNvPr>
          <p:cNvSpPr txBox="1"/>
          <p:nvPr/>
        </p:nvSpPr>
        <p:spPr>
          <a:xfrm>
            <a:off x="4659546" y="4397461"/>
            <a:ext cx="2872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21373078 </a:t>
            </a:r>
            <a:r>
              <a:rPr lang="zh-CN" altLang="en-US" sz="2800" dirty="0"/>
              <a:t>李正扬</a:t>
            </a:r>
          </a:p>
        </p:txBody>
      </p:sp>
    </p:spTree>
    <p:extLst>
      <p:ext uri="{BB962C8B-B14F-4D97-AF65-F5344CB8AC3E}">
        <p14:creationId xmlns:p14="http://schemas.microsoft.com/office/powerpoint/2010/main" val="332095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43D2B-7E3D-9FFC-0317-3D18DDB2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题意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DFA32-EED2-42BB-004E-84D7B425F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给定</a:t>
            </a:r>
            <a:r>
              <a:rPr lang="en-US" altLang="zh-CN" sz="3200" dirty="0"/>
              <a:t>n</a:t>
            </a:r>
            <a:r>
              <a:rPr lang="zh-CN" altLang="en-US" sz="3200" dirty="0"/>
              <a:t>个点</a:t>
            </a:r>
            <a:r>
              <a:rPr lang="en-US" altLang="zh-CN" sz="3200" dirty="0"/>
              <a:t>m</a:t>
            </a:r>
            <a:r>
              <a:rPr lang="zh-CN" altLang="en-US" sz="3200" dirty="0"/>
              <a:t>条边的无向联通图，求所有节点之间最短路的</a:t>
            </a:r>
            <a:r>
              <a:rPr lang="en-US" altLang="zh-CN" sz="3200" dirty="0"/>
              <a:t>max</a:t>
            </a:r>
            <a:r>
              <a:rPr lang="zh-CN" altLang="en-US" sz="3200" dirty="0"/>
              <a:t>值，输出所有两点间最短路等于</a:t>
            </a:r>
            <a:r>
              <a:rPr lang="en-US" altLang="zh-CN" sz="3200" dirty="0"/>
              <a:t>max</a:t>
            </a:r>
            <a:r>
              <a:rPr lang="zh-CN" altLang="en-US" sz="3200" dirty="0"/>
              <a:t>值的点对。</a:t>
            </a:r>
            <a:endParaRPr lang="en-US" altLang="zh-CN" sz="3200" dirty="0"/>
          </a:p>
          <a:p>
            <a:r>
              <a:rPr lang="zh-CN" altLang="en-US" sz="3200" dirty="0"/>
              <a:t>时间限制：</a:t>
            </a:r>
            <a:r>
              <a:rPr lang="en-US" altLang="zh-CN" sz="3200" dirty="0"/>
              <a:t>2000ms </a:t>
            </a:r>
          </a:p>
          <a:p>
            <a:r>
              <a:rPr lang="zh-CN" altLang="en-US" sz="3200" dirty="0"/>
              <a:t>数据范围：</a:t>
            </a:r>
            <a:r>
              <a:rPr lang="en-US" altLang="zh-CN" sz="3200" dirty="0"/>
              <a:t>1</a:t>
            </a:r>
            <a:r>
              <a:rPr lang="zh-CN" altLang="en-US" sz="3200" dirty="0"/>
              <a:t>≤</a:t>
            </a:r>
            <a:r>
              <a:rPr lang="en-US" altLang="zh-CN" sz="3200" dirty="0"/>
              <a:t>t</a:t>
            </a:r>
            <a:r>
              <a:rPr lang="zh-CN" altLang="en-US" sz="3200" dirty="0"/>
              <a:t>≤</a:t>
            </a:r>
            <a:r>
              <a:rPr lang="en-US" altLang="zh-CN" sz="3200" dirty="0"/>
              <a:t>10 1</a:t>
            </a:r>
            <a:r>
              <a:rPr lang="zh-CN" altLang="en-US" sz="3200" dirty="0"/>
              <a:t>≤</a:t>
            </a:r>
            <a:r>
              <a:rPr lang="en-US" altLang="zh-CN" sz="3200" dirty="0"/>
              <a:t>n</a:t>
            </a:r>
            <a:r>
              <a:rPr lang="zh-CN" altLang="en-US" sz="3200" dirty="0"/>
              <a:t>≤</a:t>
            </a:r>
            <a:r>
              <a:rPr lang="en-US" altLang="zh-CN" sz="3200" dirty="0"/>
              <a:t>300 n-1</a:t>
            </a:r>
            <a:r>
              <a:rPr lang="zh-CN" altLang="en-US" sz="3200" dirty="0"/>
              <a:t>≤</a:t>
            </a:r>
            <a:r>
              <a:rPr lang="en-US" altLang="zh-CN" sz="3200" dirty="0"/>
              <a:t>m</a:t>
            </a:r>
            <a:r>
              <a:rPr lang="zh-CN" altLang="en-US" sz="3200" dirty="0"/>
              <a:t>≤</a:t>
            </a:r>
            <a:r>
              <a:rPr lang="en-US" altLang="zh-CN" sz="3200" dirty="0"/>
              <a:t>n*(n-1)/2</a:t>
            </a:r>
          </a:p>
          <a:p>
            <a:pPr lvl="1"/>
            <a:r>
              <a:rPr lang="zh-CN" altLang="en-US" sz="3200" dirty="0"/>
              <a:t>边数最多情况为完全图（稠密图）</a:t>
            </a:r>
            <a:endParaRPr lang="en-US" altLang="zh-CN" sz="32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502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42F2F-561E-3F69-9D67-AAE0746E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067989-479E-693E-E23B-DE2662BB7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/>
              <a:t>全源最短路问题</a:t>
            </a:r>
            <a:endParaRPr lang="en-US" altLang="zh-CN" sz="2400" dirty="0"/>
          </a:p>
          <a:p>
            <a:r>
              <a:rPr lang="en-US" altLang="zh-CN" sz="2400" dirty="0"/>
              <a:t>Floyd</a:t>
            </a:r>
            <a:r>
              <a:rPr lang="zh-CN" altLang="en-US" sz="2400" dirty="0"/>
              <a:t>模板题  </a:t>
            </a:r>
            <a:r>
              <a:rPr lang="en-US" altLang="zh-CN" sz="2400" dirty="0"/>
              <a:t>O(n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)</a:t>
            </a:r>
            <a:r>
              <a:rPr lang="zh-CN" altLang="en-US" sz="2400" dirty="0"/>
              <a:t>  </a:t>
            </a:r>
            <a:r>
              <a:rPr lang="en-US" altLang="zh-CN" sz="2400" dirty="0"/>
              <a:t>451ms</a:t>
            </a:r>
          </a:p>
          <a:p>
            <a:r>
              <a:rPr lang="zh-CN" altLang="en-US" sz="2400" dirty="0"/>
              <a:t>核心代码：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穷举</a:t>
            </a:r>
            <a:r>
              <a:rPr lang="en-US" altLang="zh-CN" sz="2400" dirty="0" err="1"/>
              <a:t>i,j</a:t>
            </a:r>
            <a:r>
              <a:rPr lang="zh-CN" altLang="en-US" sz="2400" dirty="0"/>
              <a:t>间的所有断点并更新两点距离</a:t>
            </a:r>
            <a:endParaRPr lang="en-US" altLang="zh-CN" sz="24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FE2EF1C-4BBF-90CC-F3A2-AE7FF4128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833" y="3318994"/>
            <a:ext cx="6601746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8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B167B-609C-BC1D-A5F5-B8126A250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思路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0E39E-CD2B-3011-F27B-E1F6EE8A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同样可以使用</a:t>
            </a:r>
            <a:r>
              <a:rPr lang="en-US" altLang="zh-CN" dirty="0"/>
              <a:t>n</a:t>
            </a:r>
            <a:r>
              <a:rPr lang="zh-CN" altLang="en-US" dirty="0"/>
              <a:t>次</a:t>
            </a:r>
            <a:r>
              <a:rPr lang="en-US" altLang="zh-CN" dirty="0"/>
              <a:t>Dijkstra</a:t>
            </a:r>
            <a:r>
              <a:rPr lang="zh-CN" altLang="en-US" dirty="0"/>
              <a:t>求全源最短路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用</a:t>
            </a:r>
            <a:r>
              <a:rPr lang="en-US" altLang="zh-CN" dirty="0"/>
              <a:t>n×n</a:t>
            </a:r>
            <a:r>
              <a:rPr lang="zh-CN" altLang="en-US" dirty="0"/>
              <a:t>二维数组保存距离  时间复杂度 </a:t>
            </a:r>
            <a:r>
              <a:rPr lang="en-US" altLang="zh-CN" dirty="0"/>
              <a:t>O(n</a:t>
            </a:r>
            <a:r>
              <a:rPr lang="en-US" altLang="zh-CN" baseline="30000" dirty="0"/>
              <a:t>3</a:t>
            </a:r>
            <a:r>
              <a:rPr lang="en-US" altLang="zh-CN" dirty="0"/>
              <a:t>)</a:t>
            </a:r>
            <a:r>
              <a:rPr lang="zh-CN" altLang="en-US" dirty="0"/>
              <a:t>  </a:t>
            </a:r>
            <a:r>
              <a:rPr lang="en-US" altLang="zh-CN" dirty="0"/>
              <a:t>1796ms</a:t>
            </a:r>
          </a:p>
          <a:p>
            <a:r>
              <a:rPr lang="zh-CN" altLang="en-US" dirty="0"/>
              <a:t>但不可使用堆优化 稠密图中时间复杂度</a:t>
            </a:r>
            <a:r>
              <a:rPr lang="en-US" altLang="zh-CN" dirty="0"/>
              <a:t>O(n</a:t>
            </a:r>
            <a:r>
              <a:rPr lang="en-US" altLang="zh-CN" baseline="30000" dirty="0"/>
              <a:t>3</a:t>
            </a:r>
            <a:r>
              <a:rPr lang="en-US" altLang="zh-CN" dirty="0"/>
              <a:t>logn)  TLE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求出全源最短路后 三次</a:t>
            </a:r>
            <a:r>
              <a:rPr lang="en-US" altLang="zh-CN" dirty="0"/>
              <a:t>n</a:t>
            </a:r>
            <a:r>
              <a:rPr lang="en-US" altLang="zh-CN" baseline="30000" dirty="0"/>
              <a:t>2</a:t>
            </a:r>
            <a:r>
              <a:rPr lang="zh-CN" altLang="en-US" dirty="0"/>
              <a:t>循环</a:t>
            </a:r>
            <a:endParaRPr lang="en-US" altLang="zh-CN" dirty="0"/>
          </a:p>
          <a:p>
            <a:pPr lvl="1"/>
            <a:r>
              <a:rPr lang="en-US" altLang="zh-CN" dirty="0"/>
              <a:t>1 </a:t>
            </a:r>
            <a:r>
              <a:rPr lang="zh-CN" altLang="en-US" dirty="0"/>
              <a:t>找出最长距离 </a:t>
            </a:r>
            <a:r>
              <a:rPr lang="en-US" altLang="zh-CN" dirty="0" err="1"/>
              <a:t>maxdist</a:t>
            </a:r>
            <a:endParaRPr lang="en-US" altLang="zh-CN" dirty="0"/>
          </a:p>
          <a:p>
            <a:pPr lvl="1"/>
            <a:r>
              <a:rPr lang="en-US" altLang="zh-CN" dirty="0"/>
              <a:t>2 </a:t>
            </a:r>
            <a:r>
              <a:rPr lang="zh-CN" altLang="en-US" dirty="0"/>
              <a:t>统计路径数 </a:t>
            </a:r>
            <a:r>
              <a:rPr lang="en-US" altLang="zh-CN" dirty="0"/>
              <a:t>num</a:t>
            </a:r>
          </a:p>
          <a:p>
            <a:pPr lvl="1"/>
            <a:r>
              <a:rPr lang="en-US" altLang="zh-CN" dirty="0"/>
              <a:t>3 </a:t>
            </a:r>
            <a:r>
              <a:rPr lang="zh-CN" altLang="en-US" dirty="0"/>
              <a:t>输出对应点对 </a:t>
            </a:r>
            <a:r>
              <a:rPr lang="en-US" altLang="zh-CN" dirty="0"/>
              <a:t>print(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766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0AAFB-C53A-EC97-2CC2-B84CE7BF9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394361" cy="77628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代码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3B5264-11BA-5067-5DE4-0A49BCA05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6288"/>
            <a:ext cx="7011378" cy="48203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5FAFC33-2C23-9769-E068-DC35713E3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378" y="0"/>
            <a:ext cx="40687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67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193</Words>
  <Application>Microsoft Office PowerPoint</Application>
  <PresentationFormat>宽屏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题意</vt:lpstr>
      <vt:lpstr>思路</vt:lpstr>
      <vt:lpstr>思路</vt:lpstr>
      <vt:lpstr>代码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lzy646579722@outlook.com</dc:creator>
  <cp:lastModifiedBy>lzy646579722@outlook.com</cp:lastModifiedBy>
  <cp:revision>5</cp:revision>
  <dcterms:created xsi:type="dcterms:W3CDTF">2022-11-17T12:52:23Z</dcterms:created>
  <dcterms:modified xsi:type="dcterms:W3CDTF">2022-11-19T13:07:16Z</dcterms:modified>
</cp:coreProperties>
</file>